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
  </p:notesMasterIdLst>
  <p:handoutMasterIdLst>
    <p:handoutMasterId r:id="rId7"/>
  </p:handoutMasterIdLst>
  <p:sldIdLst>
    <p:sldId id="256" r:id="rId5"/>
  </p:sldIdLst>
  <p:sldSz cx="30480000" cy="45720000"/>
  <p:notesSz cx="6807200" cy="9939338"/>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1568">
          <p15:clr>
            <a:srgbClr val="A4A3A4"/>
          </p15:clr>
        </p15:guide>
        <p15:guide id="2" pos="10368">
          <p15:clr>
            <a:srgbClr val="A4A3A4"/>
          </p15:clr>
        </p15:guide>
      </p15:sldGuideLst>
    </p:ext>
    <p:ext uri="{2D200454-40CA-4A62-9FC3-DE9A4176ACB9}">
      <p15:notesGuideLst xmlns:p15="http://schemas.microsoft.com/office/powerpoint/2012/main">
        <p15:guide id="1" orient="horz" pos="10935">
          <p15:clr>
            <a:srgbClr val="A4A3A4"/>
          </p15:clr>
        </p15:guide>
        <p15:guide id="2" pos="762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0099CC"/>
    <a:srgbClr val="1FB3B7"/>
    <a:srgbClr val="00AEEF"/>
    <a:srgbClr val="414646"/>
    <a:srgbClr val="008000"/>
    <a:srgbClr val="FFFF00"/>
    <a:srgbClr val="000099"/>
    <a:srgbClr val="0066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488" autoAdjust="0"/>
    <p:restoredTop sz="90798" autoAdjust="0"/>
  </p:normalViewPr>
  <p:slideViewPr>
    <p:cSldViewPr>
      <p:cViewPr>
        <p:scale>
          <a:sx n="21" d="100"/>
          <a:sy n="21" d="100"/>
        </p:scale>
        <p:origin x="1680" y="18"/>
      </p:cViewPr>
      <p:guideLst>
        <p:guide orient="horz" pos="11568"/>
        <p:guide pos="1036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2" d="100"/>
          <a:sy n="42" d="100"/>
        </p:scale>
        <p:origin x="-1275" y="-92"/>
      </p:cViewPr>
      <p:guideLst>
        <p:guide orient="horz" pos="10935"/>
        <p:guide pos="762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awzia\Desktop\phone%20director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Figure sample</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543236154054785E-2"/>
          <c:y val="2.7202202726434158E-2"/>
          <c:w val="0.93745676384594523"/>
          <c:h val="0.84223616840839699"/>
        </c:manualLayout>
      </c:layout>
      <c:lineChart>
        <c:grouping val="standard"/>
        <c:varyColors val="0"/>
        <c:ser>
          <c:idx val="0"/>
          <c:order val="0"/>
          <c:tx>
            <c:strRef>
              <c:f>Sheet1!$A$1</c:f>
              <c:strCache>
                <c:ptCount val="1"/>
                <c:pt idx="0">
                  <c:v>value </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val>
            <c:numRef>
              <c:f>Sheet1!$A$2:$A$7</c:f>
              <c:numCache>
                <c:formatCode>General</c:formatCode>
                <c:ptCount val="6"/>
                <c:pt idx="0">
                  <c:v>1000</c:v>
                </c:pt>
                <c:pt idx="1">
                  <c:v>2000</c:v>
                </c:pt>
                <c:pt idx="2">
                  <c:v>3000</c:v>
                </c:pt>
                <c:pt idx="3">
                  <c:v>4000</c:v>
                </c:pt>
                <c:pt idx="4">
                  <c:v>5000</c:v>
                </c:pt>
                <c:pt idx="5">
                  <c:v>6000</c:v>
                </c:pt>
              </c:numCache>
            </c:numRef>
          </c:val>
          <c:smooth val="0"/>
          <c:extLst>
            <c:ext xmlns:c16="http://schemas.microsoft.com/office/drawing/2014/chart" uri="{C3380CC4-5D6E-409C-BE32-E72D297353CC}">
              <c16:uniqueId val="{00000000-D72E-4F28-B991-DE91B73C0402}"/>
            </c:ext>
          </c:extLst>
        </c:ser>
        <c:ser>
          <c:idx val="1"/>
          <c:order val="1"/>
          <c:tx>
            <c:strRef>
              <c:f>Sheet1!$B$1</c:f>
              <c:strCache>
                <c:ptCount val="1"/>
                <c:pt idx="0">
                  <c:v>year</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val>
            <c:numRef>
              <c:f>Sheet1!$B$2:$B$7</c:f>
              <c:numCache>
                <c:formatCode>General</c:formatCode>
                <c:ptCount val="6"/>
                <c:pt idx="0">
                  <c:v>2015</c:v>
                </c:pt>
                <c:pt idx="1">
                  <c:v>2016</c:v>
                </c:pt>
                <c:pt idx="2">
                  <c:v>2017</c:v>
                </c:pt>
                <c:pt idx="3">
                  <c:v>2018</c:v>
                </c:pt>
                <c:pt idx="4">
                  <c:v>2019</c:v>
                </c:pt>
                <c:pt idx="5">
                  <c:v>2020</c:v>
                </c:pt>
              </c:numCache>
            </c:numRef>
          </c:val>
          <c:smooth val="0"/>
          <c:extLst>
            <c:ext xmlns:c16="http://schemas.microsoft.com/office/drawing/2014/chart" uri="{C3380CC4-5D6E-409C-BE32-E72D297353CC}">
              <c16:uniqueId val="{00000001-D72E-4F28-B991-DE91B73C0402}"/>
            </c:ext>
          </c:extLst>
        </c:ser>
        <c:dLbls>
          <c:showLegendKey val="0"/>
          <c:showVal val="0"/>
          <c:showCatName val="0"/>
          <c:showSerName val="0"/>
          <c:showPercent val="0"/>
          <c:showBubbleSize val="0"/>
        </c:dLbls>
        <c:marker val="1"/>
        <c:smooth val="0"/>
        <c:axId val="411752576"/>
        <c:axId val="411748264"/>
      </c:lineChart>
      <c:catAx>
        <c:axId val="411752576"/>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411748264"/>
        <c:crosses val="autoZero"/>
        <c:auto val="1"/>
        <c:lblAlgn val="ctr"/>
        <c:lblOffset val="100"/>
        <c:noMultiLvlLbl val="0"/>
      </c:catAx>
      <c:valAx>
        <c:axId val="411748264"/>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17525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708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0163" y="9525"/>
            <a:ext cx="2967038" cy="457200"/>
          </a:xfrm>
          <a:prstGeom prst="rect">
            <a:avLst/>
          </a:prstGeom>
          <a:noFill/>
          <a:ln>
            <a:noFill/>
          </a:ln>
          <a:effectLst/>
        </p:spPr>
        <p:txBody>
          <a:bodyPr vert="horz" wrap="square" lIns="19259" tIns="0" rIns="19259" bIns="0" numCol="1" anchor="t" anchorCtr="0" compatLnSpc="1">
            <a:prstTxWarp prst="textNoShape">
              <a:avLst/>
            </a:prstTxWarp>
          </a:bodyPr>
          <a:lstStyle>
            <a:lvl1pPr defTabSz="768350">
              <a:defRPr sz="1000" i="1"/>
            </a:lvl1pPr>
          </a:lstStyle>
          <a:p>
            <a:pPr>
              <a:defRPr/>
            </a:pPr>
            <a:endParaRPr lang="ja-JP" altLang="ja-JP"/>
          </a:p>
        </p:txBody>
      </p:sp>
      <p:sp>
        <p:nvSpPr>
          <p:cNvPr id="2051" name="Rectangle 3"/>
          <p:cNvSpPr>
            <a:spLocks noGrp="1" noChangeArrowheads="1"/>
          </p:cNvSpPr>
          <p:nvPr>
            <p:ph type="dt" idx="1"/>
          </p:nvPr>
        </p:nvSpPr>
        <p:spPr bwMode="auto">
          <a:xfrm>
            <a:off x="3870325" y="9525"/>
            <a:ext cx="2967038" cy="457200"/>
          </a:xfrm>
          <a:prstGeom prst="rect">
            <a:avLst/>
          </a:prstGeom>
          <a:noFill/>
          <a:ln>
            <a:noFill/>
          </a:ln>
          <a:effectLst/>
        </p:spPr>
        <p:txBody>
          <a:bodyPr vert="horz" wrap="square" lIns="19259" tIns="0" rIns="19259" bIns="0" numCol="1" anchor="t" anchorCtr="0" compatLnSpc="1">
            <a:prstTxWarp prst="textNoShape">
              <a:avLst/>
            </a:prstTxWarp>
          </a:bodyPr>
          <a:lstStyle>
            <a:lvl1pPr algn="r" defTabSz="768350">
              <a:defRPr sz="1000" i="1"/>
            </a:lvl1pPr>
          </a:lstStyle>
          <a:p>
            <a:pPr>
              <a:defRPr/>
            </a:pPr>
            <a:endParaRPr lang="ja-JP" altLang="ja-JP"/>
          </a:p>
        </p:txBody>
      </p:sp>
      <p:sp>
        <p:nvSpPr>
          <p:cNvPr id="3076" name="Rectangle 4"/>
          <p:cNvSpPr>
            <a:spLocks noGrp="1" noRot="1" noChangeAspect="1" noChangeArrowheads="1" noTextEdit="1"/>
          </p:cNvSpPr>
          <p:nvPr>
            <p:ph type="sldImg" idx="2"/>
          </p:nvPr>
        </p:nvSpPr>
        <p:spPr bwMode="auto">
          <a:xfrm>
            <a:off x="2189163" y="779463"/>
            <a:ext cx="2430462" cy="364807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09638" y="4740275"/>
            <a:ext cx="4987925" cy="4424363"/>
          </a:xfrm>
          <a:prstGeom prst="rect">
            <a:avLst/>
          </a:prstGeom>
          <a:noFill/>
          <a:ln>
            <a:noFill/>
          </a:ln>
          <a:effectLst/>
        </p:spPr>
        <p:txBody>
          <a:bodyPr vert="horz" wrap="square" lIns="93082" tIns="46542" rIns="93082" bIns="4654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p:cNvSpPr>
            <a:spLocks noGrp="1" noChangeArrowheads="1"/>
          </p:cNvSpPr>
          <p:nvPr>
            <p:ph type="ftr" sz="quarter" idx="4"/>
          </p:nvPr>
        </p:nvSpPr>
        <p:spPr bwMode="auto">
          <a:xfrm>
            <a:off x="-30163" y="9471025"/>
            <a:ext cx="2967038" cy="457200"/>
          </a:xfrm>
          <a:prstGeom prst="rect">
            <a:avLst/>
          </a:prstGeom>
          <a:noFill/>
          <a:ln>
            <a:noFill/>
          </a:ln>
          <a:effectLst/>
        </p:spPr>
        <p:txBody>
          <a:bodyPr vert="horz" wrap="square" lIns="19259" tIns="0" rIns="19259" bIns="0" numCol="1" anchor="b" anchorCtr="0" compatLnSpc="1">
            <a:prstTxWarp prst="textNoShape">
              <a:avLst/>
            </a:prstTxWarp>
          </a:bodyPr>
          <a:lstStyle>
            <a:lvl1pPr defTabSz="768350">
              <a:defRPr sz="1000" i="1"/>
            </a:lvl1pPr>
          </a:lstStyle>
          <a:p>
            <a:pPr>
              <a:defRPr/>
            </a:pPr>
            <a:endParaRPr lang="ja-JP" altLang="ja-JP"/>
          </a:p>
        </p:txBody>
      </p:sp>
      <p:sp>
        <p:nvSpPr>
          <p:cNvPr id="2055" name="Rectangle 7"/>
          <p:cNvSpPr>
            <a:spLocks noGrp="1" noChangeArrowheads="1"/>
          </p:cNvSpPr>
          <p:nvPr>
            <p:ph type="sldNum" sz="quarter" idx="5"/>
          </p:nvPr>
        </p:nvSpPr>
        <p:spPr bwMode="auto">
          <a:xfrm>
            <a:off x="3870325" y="9471025"/>
            <a:ext cx="2967038" cy="457200"/>
          </a:xfrm>
          <a:prstGeom prst="rect">
            <a:avLst/>
          </a:prstGeom>
          <a:noFill/>
          <a:ln>
            <a:noFill/>
          </a:ln>
          <a:effectLst/>
        </p:spPr>
        <p:txBody>
          <a:bodyPr vert="horz" wrap="square" lIns="19259" tIns="0" rIns="19259" bIns="0" numCol="1" anchor="b" anchorCtr="0" compatLnSpc="1">
            <a:prstTxWarp prst="textNoShape">
              <a:avLst/>
            </a:prstTxWarp>
          </a:bodyPr>
          <a:lstStyle>
            <a:lvl1pPr algn="r" defTabSz="768350">
              <a:defRPr sz="1000" i="1"/>
            </a:lvl1pPr>
          </a:lstStyle>
          <a:p>
            <a:pPr>
              <a:defRPr/>
            </a:pPr>
            <a:fld id="{EBB0F698-9C1D-42C9-ABF9-3439E14DE58A}" type="slidenum">
              <a:rPr lang="en-GB" altLang="ja-JP"/>
              <a:pPr>
                <a:defRPr/>
              </a:pPr>
              <a:t>‹#›</a:t>
            </a:fld>
            <a:endParaRPr lang="en-GB" altLang="ja-JP"/>
          </a:p>
        </p:txBody>
      </p:sp>
    </p:spTree>
    <p:extLst>
      <p:ext uri="{BB962C8B-B14F-4D97-AF65-F5344CB8AC3E}">
        <p14:creationId xmlns:p14="http://schemas.microsoft.com/office/powerpoint/2010/main" val="2243862517"/>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miter lim="800000"/>
            <a:headEnd/>
            <a:tailEnd/>
          </a:ln>
        </p:spPr>
        <p:txBody>
          <a:bodyPr/>
          <a:lstStyle/>
          <a:p>
            <a:fld id="{AF9235EC-1188-484F-AC42-03C58F20A7BB}" type="slidenum">
              <a:rPr lang="en-GB" altLang="en-US" smtClean="0"/>
              <a:pPr/>
              <a:t>1</a:t>
            </a:fld>
            <a:endParaRPr lang="en-GB" altLang="en-US"/>
          </a:p>
        </p:txBody>
      </p:sp>
      <p:sp>
        <p:nvSpPr>
          <p:cNvPr id="4099" name="Rectangle 2"/>
          <p:cNvSpPr>
            <a:spLocks noGrp="1" noRot="1" noChangeAspect="1" noChangeArrowheads="1" noTextEdit="1"/>
          </p:cNvSpPr>
          <p:nvPr>
            <p:ph type="sldImg"/>
          </p:nvPr>
        </p:nvSpPr>
        <p:spPr>
          <a:ln cap="flat"/>
        </p:spPr>
      </p:sp>
      <p:sp>
        <p:nvSpPr>
          <p:cNvPr id="4100"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2343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4203363"/>
            <a:ext cx="25908000" cy="9799637"/>
          </a:xfrm>
        </p:spPr>
        <p:txBody>
          <a:bodyPr/>
          <a:lstStyle/>
          <a:p>
            <a:r>
              <a:rPr lang="en-US"/>
              <a:t>Click to edit Master title style</a:t>
            </a:r>
            <a:endParaRPr lang="nl-NL"/>
          </a:p>
        </p:txBody>
      </p:sp>
      <p:sp>
        <p:nvSpPr>
          <p:cNvPr id="3" name="Subtitle 2"/>
          <p:cNvSpPr>
            <a:spLocks noGrp="1"/>
          </p:cNvSpPr>
          <p:nvPr>
            <p:ph type="subTitle" idx="1"/>
          </p:nvPr>
        </p:nvSpPr>
        <p:spPr>
          <a:xfrm>
            <a:off x="4572000" y="25908000"/>
            <a:ext cx="21336000" cy="116840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ja-JP"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ja-JP" altLang="ja-JP"/>
          </a:p>
        </p:txBody>
      </p:sp>
      <p:sp>
        <p:nvSpPr>
          <p:cNvPr id="6" name="Rectangle 6"/>
          <p:cNvSpPr>
            <a:spLocks noGrp="1" noChangeArrowheads="1"/>
          </p:cNvSpPr>
          <p:nvPr>
            <p:ph type="sldNum" sz="quarter" idx="12"/>
          </p:nvPr>
        </p:nvSpPr>
        <p:spPr>
          <a:ln/>
        </p:spPr>
        <p:txBody>
          <a:bodyPr/>
          <a:lstStyle>
            <a:lvl1pPr>
              <a:defRPr/>
            </a:lvl1pPr>
          </a:lstStyle>
          <a:p>
            <a:pPr>
              <a:defRPr/>
            </a:pPr>
            <a:fld id="{FB40D0A1-3E49-4362-949C-94CCF26957F1}" type="slidenum">
              <a:rPr lang="en-GB" altLang="ja-JP"/>
              <a:pPr>
                <a:defRPr/>
              </a:pPr>
              <a:t>‹#›</a:t>
            </a:fld>
            <a:endParaRPr lang="en-GB"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ja-JP"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ja-JP" altLang="ja-JP"/>
          </a:p>
        </p:txBody>
      </p:sp>
      <p:sp>
        <p:nvSpPr>
          <p:cNvPr id="6" name="Rectangle 6"/>
          <p:cNvSpPr>
            <a:spLocks noGrp="1" noChangeArrowheads="1"/>
          </p:cNvSpPr>
          <p:nvPr>
            <p:ph type="sldNum" sz="quarter" idx="12"/>
          </p:nvPr>
        </p:nvSpPr>
        <p:spPr>
          <a:ln/>
        </p:spPr>
        <p:txBody>
          <a:bodyPr/>
          <a:lstStyle>
            <a:lvl1pPr>
              <a:defRPr/>
            </a:lvl1pPr>
          </a:lstStyle>
          <a:p>
            <a:pPr>
              <a:defRPr/>
            </a:pPr>
            <a:fld id="{1B76E7E5-ACB7-4B3D-A889-259E50C68EB2}" type="slidenum">
              <a:rPr lang="en-GB" altLang="ja-JP"/>
              <a:pPr>
                <a:defRPr/>
              </a:pPr>
              <a:t>‹#›</a:t>
            </a:fld>
            <a:endParaRPr lang="en-GB"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717000" y="4064000"/>
            <a:ext cx="6477000" cy="36576000"/>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2286000" y="4064000"/>
            <a:ext cx="19278600" cy="3657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ja-JP"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ja-JP" altLang="ja-JP"/>
          </a:p>
        </p:txBody>
      </p:sp>
      <p:sp>
        <p:nvSpPr>
          <p:cNvPr id="6" name="Rectangle 6"/>
          <p:cNvSpPr>
            <a:spLocks noGrp="1" noChangeArrowheads="1"/>
          </p:cNvSpPr>
          <p:nvPr>
            <p:ph type="sldNum" sz="quarter" idx="12"/>
          </p:nvPr>
        </p:nvSpPr>
        <p:spPr>
          <a:ln/>
        </p:spPr>
        <p:txBody>
          <a:bodyPr/>
          <a:lstStyle>
            <a:lvl1pPr>
              <a:defRPr/>
            </a:lvl1pPr>
          </a:lstStyle>
          <a:p>
            <a:pPr>
              <a:defRPr/>
            </a:pPr>
            <a:fld id="{5F727412-1BA2-4788-88A8-711027A7ED34}" type="slidenum">
              <a:rPr lang="en-GB" altLang="ja-JP"/>
              <a:pPr>
                <a:defRPr/>
              </a:pPr>
              <a:t>‹#›</a:t>
            </a:fld>
            <a:endParaRPr lang="en-GB"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ja-JP"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ja-JP" altLang="ja-JP"/>
          </a:p>
        </p:txBody>
      </p:sp>
      <p:sp>
        <p:nvSpPr>
          <p:cNvPr id="6" name="Rectangle 6"/>
          <p:cNvSpPr>
            <a:spLocks noGrp="1" noChangeArrowheads="1"/>
          </p:cNvSpPr>
          <p:nvPr>
            <p:ph type="sldNum" sz="quarter" idx="12"/>
          </p:nvPr>
        </p:nvSpPr>
        <p:spPr>
          <a:ln/>
        </p:spPr>
        <p:txBody>
          <a:bodyPr/>
          <a:lstStyle>
            <a:lvl1pPr>
              <a:defRPr/>
            </a:lvl1pPr>
          </a:lstStyle>
          <a:p>
            <a:pPr>
              <a:defRPr/>
            </a:pPr>
            <a:fld id="{3160908F-ECAE-4659-A453-B20AFE8FBF09}" type="slidenum">
              <a:rPr lang="en-GB" altLang="ja-JP"/>
              <a:pPr>
                <a:defRPr/>
              </a:pPr>
              <a:t>‹#›</a:t>
            </a:fld>
            <a:endParaRPr lang="en-GB"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08238" y="29379863"/>
            <a:ext cx="25908000" cy="9080500"/>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2408238" y="19378613"/>
            <a:ext cx="25908000" cy="10001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ja-JP"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ja-JP" altLang="ja-JP"/>
          </a:p>
        </p:txBody>
      </p:sp>
      <p:sp>
        <p:nvSpPr>
          <p:cNvPr id="6" name="Rectangle 6"/>
          <p:cNvSpPr>
            <a:spLocks noGrp="1" noChangeArrowheads="1"/>
          </p:cNvSpPr>
          <p:nvPr>
            <p:ph type="sldNum" sz="quarter" idx="12"/>
          </p:nvPr>
        </p:nvSpPr>
        <p:spPr>
          <a:ln/>
        </p:spPr>
        <p:txBody>
          <a:bodyPr/>
          <a:lstStyle>
            <a:lvl1pPr>
              <a:defRPr/>
            </a:lvl1pPr>
          </a:lstStyle>
          <a:p>
            <a:pPr>
              <a:defRPr/>
            </a:pPr>
            <a:fld id="{6F71EB71-70E6-4203-B85B-3A265707FAD5}" type="slidenum">
              <a:rPr lang="en-GB" altLang="ja-JP"/>
              <a:pPr>
                <a:defRPr/>
              </a:pPr>
              <a:t>‹#›</a:t>
            </a:fld>
            <a:endParaRPr lang="en-GB"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2286000" y="13208000"/>
            <a:ext cx="12877800" cy="2743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15316200" y="13208000"/>
            <a:ext cx="12877800" cy="2743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ja-JP"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ja-JP" altLang="ja-JP"/>
          </a:p>
        </p:txBody>
      </p:sp>
      <p:sp>
        <p:nvSpPr>
          <p:cNvPr id="7" name="Rectangle 6"/>
          <p:cNvSpPr>
            <a:spLocks noGrp="1" noChangeArrowheads="1"/>
          </p:cNvSpPr>
          <p:nvPr>
            <p:ph type="sldNum" sz="quarter" idx="12"/>
          </p:nvPr>
        </p:nvSpPr>
        <p:spPr>
          <a:ln/>
        </p:spPr>
        <p:txBody>
          <a:bodyPr/>
          <a:lstStyle>
            <a:lvl1pPr>
              <a:defRPr/>
            </a:lvl1pPr>
          </a:lstStyle>
          <a:p>
            <a:pPr>
              <a:defRPr/>
            </a:pPr>
            <a:fld id="{7CACFA93-DF27-470F-BB31-E6FA37FC5465}" type="slidenum">
              <a:rPr lang="en-GB" altLang="ja-JP"/>
              <a:pPr>
                <a:defRPr/>
              </a:pPr>
              <a:t>‹#›</a:t>
            </a:fld>
            <a:endParaRPr lang="en-GB"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0" y="1830388"/>
            <a:ext cx="27432000" cy="7620000"/>
          </a:xfrm>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1524000" y="10234613"/>
            <a:ext cx="13466763" cy="4264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14498638"/>
            <a:ext cx="13466763" cy="263429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15482888" y="10234613"/>
            <a:ext cx="13473112" cy="4264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482888" y="14498638"/>
            <a:ext cx="13473112" cy="263429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ja-JP"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ja-JP" altLang="ja-JP"/>
          </a:p>
        </p:txBody>
      </p:sp>
      <p:sp>
        <p:nvSpPr>
          <p:cNvPr id="9" name="Rectangle 6"/>
          <p:cNvSpPr>
            <a:spLocks noGrp="1" noChangeArrowheads="1"/>
          </p:cNvSpPr>
          <p:nvPr>
            <p:ph type="sldNum" sz="quarter" idx="12"/>
          </p:nvPr>
        </p:nvSpPr>
        <p:spPr>
          <a:ln/>
        </p:spPr>
        <p:txBody>
          <a:bodyPr/>
          <a:lstStyle>
            <a:lvl1pPr>
              <a:defRPr/>
            </a:lvl1pPr>
          </a:lstStyle>
          <a:p>
            <a:pPr>
              <a:defRPr/>
            </a:pPr>
            <a:fld id="{6E0D728D-CCDC-40FA-B458-C4EFD3237406}" type="slidenum">
              <a:rPr lang="en-GB" altLang="ja-JP"/>
              <a:pPr>
                <a:defRPr/>
              </a:pPr>
              <a:t>‹#›</a:t>
            </a:fld>
            <a:endParaRPr lang="en-GB"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ja-JP"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ja-JP" altLang="ja-JP"/>
          </a:p>
        </p:txBody>
      </p:sp>
      <p:sp>
        <p:nvSpPr>
          <p:cNvPr id="5" name="Rectangle 6"/>
          <p:cNvSpPr>
            <a:spLocks noGrp="1" noChangeArrowheads="1"/>
          </p:cNvSpPr>
          <p:nvPr>
            <p:ph type="sldNum" sz="quarter" idx="12"/>
          </p:nvPr>
        </p:nvSpPr>
        <p:spPr>
          <a:ln/>
        </p:spPr>
        <p:txBody>
          <a:bodyPr/>
          <a:lstStyle>
            <a:lvl1pPr>
              <a:defRPr/>
            </a:lvl1pPr>
          </a:lstStyle>
          <a:p>
            <a:pPr>
              <a:defRPr/>
            </a:pPr>
            <a:fld id="{2B64CB83-29E4-4F34-9240-0CE156159637}" type="slidenum">
              <a:rPr lang="en-GB" altLang="ja-JP"/>
              <a:pPr>
                <a:defRPr/>
              </a:pPr>
              <a:t>‹#›</a:t>
            </a:fld>
            <a:endParaRPr lang="en-GB"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ja-JP"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ja-JP" altLang="ja-JP"/>
          </a:p>
        </p:txBody>
      </p:sp>
      <p:sp>
        <p:nvSpPr>
          <p:cNvPr id="4" name="Rectangle 6"/>
          <p:cNvSpPr>
            <a:spLocks noGrp="1" noChangeArrowheads="1"/>
          </p:cNvSpPr>
          <p:nvPr>
            <p:ph type="sldNum" sz="quarter" idx="12"/>
          </p:nvPr>
        </p:nvSpPr>
        <p:spPr>
          <a:ln/>
        </p:spPr>
        <p:txBody>
          <a:bodyPr/>
          <a:lstStyle>
            <a:lvl1pPr>
              <a:defRPr/>
            </a:lvl1pPr>
          </a:lstStyle>
          <a:p>
            <a:pPr>
              <a:defRPr/>
            </a:pPr>
            <a:fld id="{F78A1020-5555-4ACC-931B-28DD0D09AE8F}" type="slidenum">
              <a:rPr lang="en-GB" altLang="ja-JP"/>
              <a:pPr>
                <a:defRPr/>
              </a:pPr>
              <a:t>‹#›</a:t>
            </a:fld>
            <a:endParaRPr lang="en-GB"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0" y="1820863"/>
            <a:ext cx="10028238" cy="774700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11917363" y="1820863"/>
            <a:ext cx="17038637" cy="390207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1524000" y="9567863"/>
            <a:ext cx="10028238" cy="31273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ja-JP"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ja-JP" altLang="ja-JP"/>
          </a:p>
        </p:txBody>
      </p:sp>
      <p:sp>
        <p:nvSpPr>
          <p:cNvPr id="7" name="Rectangle 6"/>
          <p:cNvSpPr>
            <a:spLocks noGrp="1" noChangeArrowheads="1"/>
          </p:cNvSpPr>
          <p:nvPr>
            <p:ph type="sldNum" sz="quarter" idx="12"/>
          </p:nvPr>
        </p:nvSpPr>
        <p:spPr>
          <a:ln/>
        </p:spPr>
        <p:txBody>
          <a:bodyPr/>
          <a:lstStyle>
            <a:lvl1pPr>
              <a:defRPr/>
            </a:lvl1pPr>
          </a:lstStyle>
          <a:p>
            <a:pPr>
              <a:defRPr/>
            </a:pPr>
            <a:fld id="{A24E23F2-2B7F-457E-8F0C-F3CA5367B18B}" type="slidenum">
              <a:rPr lang="en-GB" altLang="ja-JP"/>
              <a:pPr>
                <a:defRPr/>
              </a:pPr>
              <a:t>‹#›</a:t>
            </a:fld>
            <a:endParaRPr lang="en-GB"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73763" y="32004000"/>
            <a:ext cx="18288000" cy="3778250"/>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5973763" y="4084638"/>
            <a:ext cx="18288000" cy="2743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ext Placeholder 3"/>
          <p:cNvSpPr>
            <a:spLocks noGrp="1"/>
          </p:cNvSpPr>
          <p:nvPr>
            <p:ph type="body" sz="half" idx="2"/>
          </p:nvPr>
        </p:nvSpPr>
        <p:spPr>
          <a:xfrm>
            <a:off x="5973763" y="35782250"/>
            <a:ext cx="18288000" cy="5365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ja-JP"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ja-JP" altLang="ja-JP"/>
          </a:p>
        </p:txBody>
      </p:sp>
      <p:sp>
        <p:nvSpPr>
          <p:cNvPr id="7" name="Rectangle 6"/>
          <p:cNvSpPr>
            <a:spLocks noGrp="1" noChangeArrowheads="1"/>
          </p:cNvSpPr>
          <p:nvPr>
            <p:ph type="sldNum" sz="quarter" idx="12"/>
          </p:nvPr>
        </p:nvSpPr>
        <p:spPr>
          <a:ln/>
        </p:spPr>
        <p:txBody>
          <a:bodyPr/>
          <a:lstStyle>
            <a:lvl1pPr>
              <a:defRPr/>
            </a:lvl1pPr>
          </a:lstStyle>
          <a:p>
            <a:pPr>
              <a:defRPr/>
            </a:pPr>
            <a:fld id="{20DC39CE-B989-4510-9436-BEE23E5B4D88}" type="slidenum">
              <a:rPr lang="en-GB" altLang="ja-JP"/>
              <a:pPr>
                <a:defRPr/>
              </a:pPr>
              <a:t>‹#›</a:t>
            </a:fld>
            <a:endParaRPr lang="en-GB"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alpha val="50195"/>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0" y="4064000"/>
            <a:ext cx="25908000" cy="7620000"/>
          </a:xfrm>
          <a:prstGeom prst="rect">
            <a:avLst/>
          </a:prstGeom>
          <a:noFill/>
          <a:ln w="9525">
            <a:noFill/>
            <a:miter lim="800000"/>
            <a:headEnd/>
            <a:tailEnd/>
          </a:ln>
        </p:spPr>
        <p:txBody>
          <a:bodyPr vert="horz" wrap="square" lIns="322262" tIns="160338" rIns="322262" bIns="160338"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2286000" y="13208000"/>
            <a:ext cx="25908000" cy="27432000"/>
          </a:xfrm>
          <a:prstGeom prst="rect">
            <a:avLst/>
          </a:prstGeom>
          <a:noFill/>
          <a:ln w="9525">
            <a:noFill/>
            <a:miter lim="800000"/>
            <a:headEnd/>
            <a:tailEnd/>
          </a:ln>
        </p:spPr>
        <p:txBody>
          <a:bodyPr vert="horz" wrap="square" lIns="322262" tIns="160338" rIns="322262" bIns="1603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286000" y="41656000"/>
            <a:ext cx="6350000" cy="3048000"/>
          </a:xfrm>
          <a:prstGeom prst="rect">
            <a:avLst/>
          </a:prstGeom>
          <a:noFill/>
          <a:ln>
            <a:noFill/>
          </a:ln>
          <a:effectLst/>
        </p:spPr>
        <p:txBody>
          <a:bodyPr vert="horz" wrap="none" lIns="322262" tIns="160338" rIns="322262" bIns="160338" numCol="1" anchor="ctr" anchorCtr="0" compatLnSpc="1">
            <a:prstTxWarp prst="textNoShape">
              <a:avLst/>
            </a:prstTxWarp>
          </a:bodyPr>
          <a:lstStyle>
            <a:lvl1pPr>
              <a:defRPr sz="4900">
                <a:ea typeface="ＭＳ Ｐゴシック" charset="-128"/>
              </a:defRPr>
            </a:lvl1pPr>
          </a:lstStyle>
          <a:p>
            <a:pPr>
              <a:defRPr/>
            </a:pPr>
            <a:endParaRPr lang="ja-JP" altLang="ja-JP"/>
          </a:p>
        </p:txBody>
      </p:sp>
      <p:sp>
        <p:nvSpPr>
          <p:cNvPr id="1029" name="Rectangle 5"/>
          <p:cNvSpPr>
            <a:spLocks noGrp="1" noChangeArrowheads="1"/>
          </p:cNvSpPr>
          <p:nvPr>
            <p:ph type="ftr" sz="quarter" idx="3"/>
          </p:nvPr>
        </p:nvSpPr>
        <p:spPr bwMode="auto">
          <a:xfrm>
            <a:off x="10414000" y="41656000"/>
            <a:ext cx="9652000" cy="3048000"/>
          </a:xfrm>
          <a:prstGeom prst="rect">
            <a:avLst/>
          </a:prstGeom>
          <a:noFill/>
          <a:ln>
            <a:noFill/>
          </a:ln>
          <a:effectLst/>
        </p:spPr>
        <p:txBody>
          <a:bodyPr vert="horz" wrap="none" lIns="322262" tIns="160338" rIns="322262" bIns="160338" numCol="1" anchor="ctr" anchorCtr="0" compatLnSpc="1">
            <a:prstTxWarp prst="textNoShape">
              <a:avLst/>
            </a:prstTxWarp>
          </a:bodyPr>
          <a:lstStyle>
            <a:lvl1pPr algn="ctr">
              <a:defRPr sz="4900">
                <a:ea typeface="ＭＳ Ｐゴシック" charset="-128"/>
              </a:defRPr>
            </a:lvl1pPr>
          </a:lstStyle>
          <a:p>
            <a:pPr>
              <a:defRPr/>
            </a:pPr>
            <a:endParaRPr lang="ja-JP" altLang="ja-JP"/>
          </a:p>
        </p:txBody>
      </p:sp>
      <p:sp>
        <p:nvSpPr>
          <p:cNvPr id="1030" name="Rectangle 6"/>
          <p:cNvSpPr>
            <a:spLocks noGrp="1" noChangeArrowheads="1"/>
          </p:cNvSpPr>
          <p:nvPr>
            <p:ph type="sldNum" sz="quarter" idx="4"/>
          </p:nvPr>
        </p:nvSpPr>
        <p:spPr bwMode="auto">
          <a:xfrm>
            <a:off x="21844000" y="41656000"/>
            <a:ext cx="6350000" cy="3048000"/>
          </a:xfrm>
          <a:prstGeom prst="rect">
            <a:avLst/>
          </a:prstGeom>
          <a:noFill/>
          <a:ln>
            <a:noFill/>
          </a:ln>
          <a:effectLst/>
        </p:spPr>
        <p:txBody>
          <a:bodyPr vert="horz" wrap="none" lIns="322262" tIns="160338" rIns="322262" bIns="160338" numCol="1" anchor="ctr" anchorCtr="0" compatLnSpc="1">
            <a:prstTxWarp prst="textNoShape">
              <a:avLst/>
            </a:prstTxWarp>
          </a:bodyPr>
          <a:lstStyle>
            <a:lvl1pPr algn="r">
              <a:defRPr sz="4900">
                <a:ea typeface="ＭＳ Ｐゴシック" charset="-128"/>
              </a:defRPr>
            </a:lvl1pPr>
          </a:lstStyle>
          <a:p>
            <a:pPr>
              <a:defRPr/>
            </a:pPr>
            <a:fld id="{E3AFC8BA-5A15-4748-AF6C-E9B5DB8F0EAE}" type="slidenum">
              <a:rPr lang="en-GB" altLang="ja-JP"/>
              <a:pPr>
                <a:defRPr/>
              </a:pPr>
              <a:t>‹#›</a:t>
            </a:fld>
            <a:endParaRPr lang="en-GB"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334500" rtl="0" eaLnBrk="0" fontAlgn="base" hangingPunct="0">
        <a:spcBef>
          <a:spcPct val="0"/>
        </a:spcBef>
        <a:spcAft>
          <a:spcPct val="0"/>
        </a:spcAft>
        <a:defRPr sz="15500">
          <a:solidFill>
            <a:schemeClr val="tx2"/>
          </a:solidFill>
          <a:latin typeface="+mj-lt"/>
          <a:ea typeface="+mj-ea"/>
          <a:cs typeface="+mj-cs"/>
        </a:defRPr>
      </a:lvl1pPr>
      <a:lvl2pPr algn="ctr" defTabSz="9334500" rtl="0" eaLnBrk="0" fontAlgn="base" hangingPunct="0">
        <a:spcBef>
          <a:spcPct val="0"/>
        </a:spcBef>
        <a:spcAft>
          <a:spcPct val="0"/>
        </a:spcAft>
        <a:defRPr sz="15500">
          <a:solidFill>
            <a:schemeClr val="tx2"/>
          </a:solidFill>
          <a:latin typeface="Times New Roman" pitchFamily="18" charset="0"/>
        </a:defRPr>
      </a:lvl2pPr>
      <a:lvl3pPr algn="ctr" defTabSz="9334500" rtl="0" eaLnBrk="0" fontAlgn="base" hangingPunct="0">
        <a:spcBef>
          <a:spcPct val="0"/>
        </a:spcBef>
        <a:spcAft>
          <a:spcPct val="0"/>
        </a:spcAft>
        <a:defRPr sz="15500">
          <a:solidFill>
            <a:schemeClr val="tx2"/>
          </a:solidFill>
          <a:latin typeface="Times New Roman" pitchFamily="18" charset="0"/>
        </a:defRPr>
      </a:lvl3pPr>
      <a:lvl4pPr algn="ctr" defTabSz="9334500" rtl="0" eaLnBrk="0" fontAlgn="base" hangingPunct="0">
        <a:spcBef>
          <a:spcPct val="0"/>
        </a:spcBef>
        <a:spcAft>
          <a:spcPct val="0"/>
        </a:spcAft>
        <a:defRPr sz="15500">
          <a:solidFill>
            <a:schemeClr val="tx2"/>
          </a:solidFill>
          <a:latin typeface="Times New Roman" pitchFamily="18" charset="0"/>
        </a:defRPr>
      </a:lvl4pPr>
      <a:lvl5pPr algn="ctr" defTabSz="9334500" rtl="0" eaLnBrk="0" fontAlgn="base" hangingPunct="0">
        <a:spcBef>
          <a:spcPct val="0"/>
        </a:spcBef>
        <a:spcAft>
          <a:spcPct val="0"/>
        </a:spcAft>
        <a:defRPr sz="15500">
          <a:solidFill>
            <a:schemeClr val="tx2"/>
          </a:solidFill>
          <a:latin typeface="Times New Roman" pitchFamily="18" charset="0"/>
        </a:defRPr>
      </a:lvl5pPr>
      <a:lvl6pPr marL="457200" algn="ctr" defTabSz="9334500" rtl="0" eaLnBrk="0" fontAlgn="base" hangingPunct="0">
        <a:spcBef>
          <a:spcPct val="0"/>
        </a:spcBef>
        <a:spcAft>
          <a:spcPct val="0"/>
        </a:spcAft>
        <a:defRPr sz="15500">
          <a:solidFill>
            <a:schemeClr val="tx2"/>
          </a:solidFill>
          <a:latin typeface="Times New Roman" pitchFamily="18" charset="0"/>
        </a:defRPr>
      </a:lvl6pPr>
      <a:lvl7pPr marL="914400" algn="ctr" defTabSz="9334500" rtl="0" eaLnBrk="0" fontAlgn="base" hangingPunct="0">
        <a:spcBef>
          <a:spcPct val="0"/>
        </a:spcBef>
        <a:spcAft>
          <a:spcPct val="0"/>
        </a:spcAft>
        <a:defRPr sz="15500">
          <a:solidFill>
            <a:schemeClr val="tx2"/>
          </a:solidFill>
          <a:latin typeface="Times New Roman" pitchFamily="18" charset="0"/>
        </a:defRPr>
      </a:lvl7pPr>
      <a:lvl8pPr marL="1371600" algn="ctr" defTabSz="9334500" rtl="0" eaLnBrk="0" fontAlgn="base" hangingPunct="0">
        <a:spcBef>
          <a:spcPct val="0"/>
        </a:spcBef>
        <a:spcAft>
          <a:spcPct val="0"/>
        </a:spcAft>
        <a:defRPr sz="15500">
          <a:solidFill>
            <a:schemeClr val="tx2"/>
          </a:solidFill>
          <a:latin typeface="Times New Roman" pitchFamily="18" charset="0"/>
        </a:defRPr>
      </a:lvl8pPr>
      <a:lvl9pPr marL="1828800" algn="ctr" defTabSz="9334500" rtl="0" eaLnBrk="0" fontAlgn="base" hangingPunct="0">
        <a:spcBef>
          <a:spcPct val="0"/>
        </a:spcBef>
        <a:spcAft>
          <a:spcPct val="0"/>
        </a:spcAft>
        <a:defRPr sz="15500">
          <a:solidFill>
            <a:schemeClr val="tx2"/>
          </a:solidFill>
          <a:latin typeface="Times New Roman" pitchFamily="18" charset="0"/>
        </a:defRPr>
      </a:lvl9pPr>
    </p:titleStyle>
    <p:bodyStyle>
      <a:lvl1pPr marL="1200150" indent="-1200150" algn="l" defTabSz="9334500" rtl="0" eaLnBrk="0" fontAlgn="base" hangingPunct="0">
        <a:spcBef>
          <a:spcPct val="20000"/>
        </a:spcBef>
        <a:spcAft>
          <a:spcPct val="0"/>
        </a:spcAft>
        <a:buChar char="•"/>
        <a:defRPr sz="11300">
          <a:solidFill>
            <a:schemeClr val="tx1"/>
          </a:solidFill>
          <a:latin typeface="+mn-lt"/>
          <a:ea typeface="+mn-ea"/>
          <a:cs typeface="+mn-cs"/>
        </a:defRPr>
      </a:lvl1pPr>
      <a:lvl2pPr marL="2600325" indent="-1000125" algn="l" defTabSz="9334500" rtl="0" eaLnBrk="0" fontAlgn="base" hangingPunct="0">
        <a:spcBef>
          <a:spcPct val="20000"/>
        </a:spcBef>
        <a:spcAft>
          <a:spcPct val="0"/>
        </a:spcAft>
        <a:buChar char="–"/>
        <a:defRPr sz="9900">
          <a:solidFill>
            <a:schemeClr val="tx1"/>
          </a:solidFill>
          <a:latin typeface="+mn-lt"/>
        </a:defRPr>
      </a:lvl2pPr>
      <a:lvl3pPr marL="4000500" indent="-800100" algn="l" defTabSz="9334500" rtl="0" eaLnBrk="0" fontAlgn="base" hangingPunct="0">
        <a:spcBef>
          <a:spcPct val="20000"/>
        </a:spcBef>
        <a:spcAft>
          <a:spcPct val="0"/>
        </a:spcAft>
        <a:buChar char="•"/>
        <a:defRPr sz="8400">
          <a:solidFill>
            <a:schemeClr val="tx1"/>
          </a:solidFill>
          <a:latin typeface="+mn-lt"/>
        </a:defRPr>
      </a:lvl3pPr>
      <a:lvl4pPr marL="5600700" indent="-800100" algn="l" defTabSz="9334500" rtl="0" eaLnBrk="0" fontAlgn="base" hangingPunct="0">
        <a:spcBef>
          <a:spcPct val="20000"/>
        </a:spcBef>
        <a:spcAft>
          <a:spcPct val="0"/>
        </a:spcAft>
        <a:buChar char="–"/>
        <a:defRPr sz="7100">
          <a:solidFill>
            <a:schemeClr val="tx1"/>
          </a:solidFill>
          <a:latin typeface="+mn-lt"/>
        </a:defRPr>
      </a:lvl4pPr>
      <a:lvl5pPr marL="7200900" indent="-800100" algn="l" defTabSz="9334500" rtl="0" eaLnBrk="0" fontAlgn="base" hangingPunct="0">
        <a:spcBef>
          <a:spcPct val="20000"/>
        </a:spcBef>
        <a:spcAft>
          <a:spcPct val="0"/>
        </a:spcAft>
        <a:buChar char="•"/>
        <a:defRPr sz="7100">
          <a:solidFill>
            <a:schemeClr val="tx1"/>
          </a:solidFill>
          <a:latin typeface="+mn-lt"/>
        </a:defRPr>
      </a:lvl5pPr>
      <a:lvl6pPr marL="7658100" indent="-800100" algn="l" defTabSz="9334500" rtl="0" eaLnBrk="0" fontAlgn="base" hangingPunct="0">
        <a:spcBef>
          <a:spcPct val="20000"/>
        </a:spcBef>
        <a:spcAft>
          <a:spcPct val="0"/>
        </a:spcAft>
        <a:buChar char="•"/>
        <a:defRPr sz="7100">
          <a:solidFill>
            <a:schemeClr val="tx1"/>
          </a:solidFill>
          <a:latin typeface="+mn-lt"/>
        </a:defRPr>
      </a:lvl6pPr>
      <a:lvl7pPr marL="8115300" indent="-800100" algn="l" defTabSz="9334500" rtl="0" eaLnBrk="0" fontAlgn="base" hangingPunct="0">
        <a:spcBef>
          <a:spcPct val="20000"/>
        </a:spcBef>
        <a:spcAft>
          <a:spcPct val="0"/>
        </a:spcAft>
        <a:buChar char="•"/>
        <a:defRPr sz="7100">
          <a:solidFill>
            <a:schemeClr val="tx1"/>
          </a:solidFill>
          <a:latin typeface="+mn-lt"/>
        </a:defRPr>
      </a:lvl7pPr>
      <a:lvl8pPr marL="8572500" indent="-800100" algn="l" defTabSz="9334500" rtl="0" eaLnBrk="0" fontAlgn="base" hangingPunct="0">
        <a:spcBef>
          <a:spcPct val="20000"/>
        </a:spcBef>
        <a:spcAft>
          <a:spcPct val="0"/>
        </a:spcAft>
        <a:buChar char="•"/>
        <a:defRPr sz="7100">
          <a:solidFill>
            <a:schemeClr val="tx1"/>
          </a:solidFill>
          <a:latin typeface="+mn-lt"/>
        </a:defRPr>
      </a:lvl8pPr>
      <a:lvl9pPr marL="9029700" indent="-800100" algn="l" defTabSz="9334500" rtl="0" eaLnBrk="0" fontAlgn="base" hangingPunct="0">
        <a:spcBef>
          <a:spcPct val="20000"/>
        </a:spcBef>
        <a:spcAft>
          <a:spcPct val="0"/>
        </a:spcAft>
        <a:buChar char="•"/>
        <a:defRPr sz="71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0195"/>
          </a:schemeClr>
        </a:solidFill>
        <a:effectLst/>
      </p:bgPr>
    </p:bg>
    <p:spTree>
      <p:nvGrpSpPr>
        <p:cNvPr id="1" name=""/>
        <p:cNvGrpSpPr/>
        <p:nvPr/>
      </p:nvGrpSpPr>
      <p:grpSpPr>
        <a:xfrm>
          <a:off x="0" y="0"/>
          <a:ext cx="0" cy="0"/>
          <a:chOff x="0" y="0"/>
          <a:chExt cx="0" cy="0"/>
        </a:xfrm>
      </p:grpSpPr>
      <p:sp>
        <p:nvSpPr>
          <p:cNvPr id="2050" name="Rectangle 9"/>
          <p:cNvSpPr>
            <a:spLocks noChangeArrowheads="1"/>
          </p:cNvSpPr>
          <p:nvPr/>
        </p:nvSpPr>
        <p:spPr bwMode="auto">
          <a:xfrm>
            <a:off x="261938" y="456789"/>
            <a:ext cx="29883100" cy="43565762"/>
          </a:xfrm>
          <a:prstGeom prst="rect">
            <a:avLst/>
          </a:prstGeom>
          <a:ln>
            <a:solidFill>
              <a:srgbClr val="1FB3B7"/>
            </a:solidFill>
            <a:headEnd type="none" w="sm" len="sm"/>
            <a:tailEnd type="none" w="sm" len="sm"/>
          </a:ln>
        </p:spPr>
        <p:style>
          <a:lnRef idx="2">
            <a:schemeClr val="accent5"/>
          </a:lnRef>
          <a:fillRef idx="1">
            <a:schemeClr val="lt1"/>
          </a:fillRef>
          <a:effectRef idx="0">
            <a:schemeClr val="accent5"/>
          </a:effectRef>
          <a:fontRef idx="minor">
            <a:schemeClr val="dk1"/>
          </a:fontRef>
        </p:style>
        <p:txBody>
          <a:bodyPr/>
          <a:lstStyle/>
          <a:p>
            <a:r>
              <a:rPr lang="en-US" altLang="en-US" dirty="0">
                <a:solidFill>
                  <a:schemeClr val="accent2">
                    <a:lumMod val="50000"/>
                  </a:schemeClr>
                </a:solidFill>
              </a:rPr>
              <a:t>In</a:t>
            </a:r>
          </a:p>
        </p:txBody>
      </p:sp>
      <p:sp>
        <p:nvSpPr>
          <p:cNvPr id="2051" name="Rectangle 30"/>
          <p:cNvSpPr>
            <a:spLocks noChangeArrowheads="1"/>
          </p:cNvSpPr>
          <p:nvPr/>
        </p:nvSpPr>
        <p:spPr bwMode="auto">
          <a:xfrm>
            <a:off x="230188" y="43598304"/>
            <a:ext cx="29914850" cy="1905000"/>
          </a:xfrm>
          <a:prstGeom prst="rect">
            <a:avLst/>
          </a:prstGeom>
          <a:solidFill>
            <a:srgbClr val="1FB3B7"/>
          </a:solidFill>
          <a:ln>
            <a:solidFill>
              <a:srgbClr val="1FB3B7"/>
            </a:solidFill>
            <a:headEnd/>
            <a:tailEnd/>
          </a:ln>
        </p:spPr>
        <p:style>
          <a:lnRef idx="2">
            <a:schemeClr val="accent5"/>
          </a:lnRef>
          <a:fillRef idx="1">
            <a:schemeClr val="lt1"/>
          </a:fillRef>
          <a:effectRef idx="0">
            <a:schemeClr val="accent5"/>
          </a:effectRef>
          <a:fontRef idx="minor">
            <a:schemeClr val="dk1"/>
          </a:fontRef>
        </p:style>
        <p:txBody>
          <a:bodyPr/>
          <a:lstStyle/>
          <a:p>
            <a:endParaRPr lang="nl-NL" altLang="nl-NL">
              <a:solidFill>
                <a:schemeClr val="accent2">
                  <a:lumMod val="50000"/>
                </a:schemeClr>
              </a:solidFill>
            </a:endParaRPr>
          </a:p>
        </p:txBody>
      </p:sp>
      <p:grpSp>
        <p:nvGrpSpPr>
          <p:cNvPr id="2052" name="Group 3"/>
          <p:cNvGrpSpPr>
            <a:grpSpLocks/>
          </p:cNvGrpSpPr>
          <p:nvPr/>
        </p:nvGrpSpPr>
        <p:grpSpPr bwMode="auto">
          <a:xfrm>
            <a:off x="1201738" y="7066510"/>
            <a:ext cx="27914600" cy="4560242"/>
            <a:chOff x="1121243" y="7313268"/>
            <a:chExt cx="12246549" cy="12306372"/>
          </a:xfrm>
        </p:grpSpPr>
        <p:sp>
          <p:nvSpPr>
            <p:cNvPr id="2118" name="Rectangle 2"/>
            <p:cNvSpPr>
              <a:spLocks noChangeArrowheads="1"/>
            </p:cNvSpPr>
            <p:nvPr/>
          </p:nvSpPr>
          <p:spPr bwMode="auto">
            <a:xfrm>
              <a:off x="1126432" y="7313268"/>
              <a:ext cx="12241360" cy="12306372"/>
            </a:xfrm>
            <a:prstGeom prst="rect">
              <a:avLst/>
            </a:prstGeom>
            <a:ln>
              <a:solidFill>
                <a:srgbClr val="1FB3B7"/>
              </a:solidFill>
              <a:headEnd type="none" w="sm" len="sm"/>
              <a:tailEnd type="none" w="sm" len="sm"/>
            </a:ln>
          </p:spPr>
          <p:style>
            <a:lnRef idx="2">
              <a:schemeClr val="accent5"/>
            </a:lnRef>
            <a:fillRef idx="1">
              <a:schemeClr val="lt1"/>
            </a:fillRef>
            <a:effectRef idx="0">
              <a:schemeClr val="accent5"/>
            </a:effectRef>
            <a:fontRef idx="minor">
              <a:schemeClr val="dk1"/>
            </a:fontRef>
          </p:style>
          <p:txBody>
            <a:bodyPr/>
            <a:lstStyle/>
            <a:p>
              <a:endParaRPr lang="nl-NL" altLang="nl-NL">
                <a:solidFill>
                  <a:schemeClr val="accent2">
                    <a:lumMod val="50000"/>
                  </a:schemeClr>
                </a:solidFill>
              </a:endParaRPr>
            </a:p>
          </p:txBody>
        </p:sp>
        <p:sp>
          <p:nvSpPr>
            <p:cNvPr id="2119" name="Rectangle 31"/>
            <p:cNvSpPr>
              <a:spLocks noChangeArrowheads="1"/>
            </p:cNvSpPr>
            <p:nvPr/>
          </p:nvSpPr>
          <p:spPr bwMode="auto">
            <a:xfrm>
              <a:off x="1121243" y="7313268"/>
              <a:ext cx="12241360" cy="2494009"/>
            </a:xfrm>
            <a:prstGeom prst="rect">
              <a:avLst/>
            </a:prstGeom>
            <a:ln>
              <a:solidFill>
                <a:srgbClr val="1FB3B7"/>
              </a:solidFill>
              <a:headEnd type="none" w="sm" len="sm"/>
              <a:tailEnd type="none" w="sm" len="sm"/>
            </a:ln>
          </p:spPr>
          <p:style>
            <a:lnRef idx="2">
              <a:schemeClr val="accent5"/>
            </a:lnRef>
            <a:fillRef idx="1">
              <a:schemeClr val="lt1"/>
            </a:fillRef>
            <a:effectRef idx="0">
              <a:schemeClr val="accent5"/>
            </a:effectRef>
            <a:fontRef idx="minor">
              <a:schemeClr val="dk1"/>
            </a:fontRef>
          </p:style>
          <p:txBody>
            <a:bodyPr/>
            <a:lstStyle/>
            <a:p>
              <a:pPr algn="ctr"/>
              <a:r>
                <a:rPr lang="en-US" altLang="nl-NL" sz="5400" b="1" dirty="0">
                  <a:solidFill>
                    <a:schemeClr val="accent2">
                      <a:lumMod val="50000"/>
                    </a:schemeClr>
                  </a:solidFill>
                  <a:latin typeface="Arial" charset="0"/>
                  <a:cs typeface="Arial" charset="0"/>
                </a:rPr>
                <a:t>INTRODUCTION</a:t>
              </a:r>
              <a:endParaRPr lang="en-GB" altLang="nl-NL" sz="5400" b="1" dirty="0">
                <a:solidFill>
                  <a:schemeClr val="accent2">
                    <a:lumMod val="50000"/>
                  </a:schemeClr>
                </a:solidFill>
                <a:latin typeface="Arial" charset="0"/>
                <a:cs typeface="Arial" charset="0"/>
              </a:endParaRPr>
            </a:p>
          </p:txBody>
        </p:sp>
      </p:grpSp>
      <p:sp>
        <p:nvSpPr>
          <p:cNvPr id="2053" name="Rectangle 43"/>
          <p:cNvSpPr>
            <a:spLocks noChangeArrowheads="1"/>
          </p:cNvSpPr>
          <p:nvPr/>
        </p:nvSpPr>
        <p:spPr bwMode="auto">
          <a:xfrm>
            <a:off x="15797213" y="11825288"/>
            <a:ext cx="13355637" cy="18254662"/>
          </a:xfrm>
          <a:prstGeom prst="rect">
            <a:avLst/>
          </a:prstGeom>
          <a:ln>
            <a:solidFill>
              <a:srgbClr val="1FB3B7"/>
            </a:solidFill>
            <a:headEnd type="none" w="sm" len="sm"/>
            <a:tailEnd type="none" w="sm" len="sm"/>
          </a:ln>
        </p:spPr>
        <p:style>
          <a:lnRef idx="2">
            <a:schemeClr val="accent5"/>
          </a:lnRef>
          <a:fillRef idx="1">
            <a:schemeClr val="lt1"/>
          </a:fillRef>
          <a:effectRef idx="0">
            <a:schemeClr val="accent5"/>
          </a:effectRef>
          <a:fontRef idx="minor">
            <a:schemeClr val="dk1"/>
          </a:fontRef>
        </p:style>
        <p:txBody>
          <a:bodyPr/>
          <a:lstStyle/>
          <a:p>
            <a:endParaRPr lang="nl-NL" altLang="nl-NL">
              <a:solidFill>
                <a:schemeClr val="accent2">
                  <a:lumMod val="50000"/>
                </a:schemeClr>
              </a:solidFill>
            </a:endParaRPr>
          </a:p>
        </p:txBody>
      </p:sp>
      <p:sp>
        <p:nvSpPr>
          <p:cNvPr id="2054" name="Rectangle 44"/>
          <p:cNvSpPr>
            <a:spLocks noChangeArrowheads="1"/>
          </p:cNvSpPr>
          <p:nvPr/>
        </p:nvSpPr>
        <p:spPr bwMode="auto">
          <a:xfrm>
            <a:off x="15797213" y="11861800"/>
            <a:ext cx="13355637" cy="904875"/>
          </a:xfrm>
          <a:prstGeom prst="rect">
            <a:avLst/>
          </a:prstGeom>
          <a:solidFill>
            <a:srgbClr val="1FB3B7"/>
          </a:solidFill>
          <a:ln>
            <a:headEnd/>
            <a:tailEnd/>
          </a:ln>
        </p:spPr>
        <p:style>
          <a:lnRef idx="2">
            <a:schemeClr val="accent5"/>
          </a:lnRef>
          <a:fillRef idx="1">
            <a:schemeClr val="lt1"/>
          </a:fillRef>
          <a:effectRef idx="0">
            <a:schemeClr val="accent5"/>
          </a:effectRef>
          <a:fontRef idx="minor">
            <a:schemeClr val="dk1"/>
          </a:fontRef>
        </p:style>
        <p:txBody>
          <a:bodyPr/>
          <a:lstStyle/>
          <a:p>
            <a:endParaRPr lang="nl-NL" altLang="nl-NL">
              <a:solidFill>
                <a:schemeClr val="accent2">
                  <a:lumMod val="50000"/>
                </a:schemeClr>
              </a:solidFill>
            </a:endParaRPr>
          </a:p>
        </p:txBody>
      </p:sp>
      <p:sp>
        <p:nvSpPr>
          <p:cNvPr id="2055" name="TextBox 4"/>
          <p:cNvSpPr txBox="1">
            <a:spLocks noChangeArrowheads="1"/>
          </p:cNvSpPr>
          <p:nvPr/>
        </p:nvSpPr>
        <p:spPr bwMode="auto">
          <a:xfrm>
            <a:off x="4344988" y="3822057"/>
            <a:ext cx="21753512" cy="1323975"/>
          </a:xfrm>
          <a:prstGeom prst="rect">
            <a:avLst/>
          </a:prstGeom>
          <a:noFill/>
          <a:ln w="9525">
            <a:noFill/>
            <a:miter lim="800000"/>
            <a:headEnd/>
            <a:tailEnd/>
          </a:ln>
        </p:spPr>
        <p:txBody>
          <a:bodyPr>
            <a:spAutoFit/>
          </a:bodyPr>
          <a:lstStyle/>
          <a:p>
            <a:pPr algn="ctr"/>
            <a:r>
              <a:rPr lang="en-US" altLang="nl-NL" sz="8000" b="1" dirty="0">
                <a:solidFill>
                  <a:schemeClr val="accent2">
                    <a:lumMod val="50000"/>
                  </a:schemeClr>
                </a:solidFill>
                <a:latin typeface="Arial" charset="0"/>
                <a:cs typeface="Arial" charset="0"/>
              </a:rPr>
              <a:t>TITLE</a:t>
            </a:r>
            <a:endParaRPr lang="en-GB" altLang="nl-NL" sz="8000" b="1" dirty="0">
              <a:solidFill>
                <a:schemeClr val="accent2">
                  <a:lumMod val="50000"/>
                </a:schemeClr>
              </a:solidFill>
              <a:latin typeface="Arial" charset="0"/>
              <a:cs typeface="Arial" charset="0"/>
            </a:endParaRPr>
          </a:p>
        </p:txBody>
      </p:sp>
      <p:sp>
        <p:nvSpPr>
          <p:cNvPr id="2056" name="TextBox 5"/>
          <p:cNvSpPr txBox="1">
            <a:spLocks noChangeArrowheads="1"/>
          </p:cNvSpPr>
          <p:nvPr/>
        </p:nvSpPr>
        <p:spPr bwMode="auto">
          <a:xfrm>
            <a:off x="10473392" y="5075765"/>
            <a:ext cx="9137650" cy="646331"/>
          </a:xfrm>
          <a:prstGeom prst="rect">
            <a:avLst/>
          </a:prstGeom>
          <a:noFill/>
          <a:ln w="9525">
            <a:noFill/>
            <a:miter lim="800000"/>
            <a:headEnd/>
            <a:tailEnd/>
          </a:ln>
        </p:spPr>
        <p:txBody>
          <a:bodyPr wrap="square">
            <a:spAutoFit/>
          </a:bodyPr>
          <a:lstStyle/>
          <a:p>
            <a:r>
              <a:rPr lang="en-US" altLang="nl-NL" sz="3600" dirty="0">
                <a:solidFill>
                  <a:schemeClr val="accent2">
                    <a:lumMod val="50000"/>
                  </a:schemeClr>
                </a:solidFill>
                <a:latin typeface="Arial" charset="0"/>
                <a:cs typeface="Arial" charset="0"/>
              </a:rPr>
              <a:t>Co-author 1 name </a:t>
            </a:r>
            <a:r>
              <a:rPr lang="en-US" altLang="nl-NL" sz="3600" baseline="30000" dirty="0">
                <a:solidFill>
                  <a:schemeClr val="accent2">
                    <a:lumMod val="50000"/>
                  </a:schemeClr>
                </a:solidFill>
                <a:latin typeface="Arial" charset="0"/>
                <a:cs typeface="Arial" charset="0"/>
              </a:rPr>
              <a:t>1</a:t>
            </a:r>
            <a:r>
              <a:rPr lang="en-US" altLang="nl-NL" sz="3600" dirty="0">
                <a:solidFill>
                  <a:schemeClr val="accent2">
                    <a:lumMod val="50000"/>
                  </a:schemeClr>
                </a:solidFill>
                <a:latin typeface="Arial" charset="0"/>
                <a:cs typeface="Arial" charset="0"/>
              </a:rPr>
              <a:t>; Co-author 2 name</a:t>
            </a:r>
            <a:r>
              <a:rPr lang="en-US" altLang="nl-NL" sz="3600" baseline="30000" dirty="0">
                <a:solidFill>
                  <a:schemeClr val="accent2">
                    <a:lumMod val="50000"/>
                  </a:schemeClr>
                </a:solidFill>
                <a:latin typeface="Arial" charset="0"/>
                <a:cs typeface="Arial" charset="0"/>
              </a:rPr>
              <a:t> 2</a:t>
            </a:r>
            <a:endParaRPr lang="en-GB" altLang="nl-NL" sz="3600" dirty="0">
              <a:solidFill>
                <a:schemeClr val="accent2">
                  <a:lumMod val="50000"/>
                </a:schemeClr>
              </a:solidFill>
              <a:latin typeface="Arial" charset="0"/>
              <a:cs typeface="Arial" charset="0"/>
            </a:endParaRPr>
          </a:p>
        </p:txBody>
      </p:sp>
      <p:sp>
        <p:nvSpPr>
          <p:cNvPr id="2057" name="TextBox 51"/>
          <p:cNvSpPr txBox="1">
            <a:spLocks noChangeArrowheads="1"/>
          </p:cNvSpPr>
          <p:nvPr/>
        </p:nvSpPr>
        <p:spPr bwMode="auto">
          <a:xfrm>
            <a:off x="9623376" y="5774940"/>
            <a:ext cx="11114135" cy="523220"/>
          </a:xfrm>
          <a:prstGeom prst="rect">
            <a:avLst/>
          </a:prstGeom>
          <a:noFill/>
          <a:ln w="9525">
            <a:noFill/>
            <a:miter lim="800000"/>
            <a:headEnd/>
            <a:tailEnd/>
          </a:ln>
        </p:spPr>
        <p:txBody>
          <a:bodyPr wrap="square">
            <a:spAutoFit/>
          </a:bodyPr>
          <a:lstStyle/>
          <a:p>
            <a:pPr algn="ctr"/>
            <a:r>
              <a:rPr lang="en-US" altLang="nl-NL" sz="2800" baseline="30000" dirty="0">
                <a:solidFill>
                  <a:schemeClr val="accent2">
                    <a:lumMod val="50000"/>
                  </a:schemeClr>
                </a:solidFill>
                <a:latin typeface="Arial" charset="0"/>
                <a:cs typeface="Arial" charset="0"/>
              </a:rPr>
              <a:t>1 </a:t>
            </a:r>
            <a:r>
              <a:rPr lang="en-US" altLang="nl-NL" sz="2800" dirty="0">
                <a:solidFill>
                  <a:schemeClr val="accent2">
                    <a:lumMod val="50000"/>
                  </a:schemeClr>
                </a:solidFill>
                <a:latin typeface="Arial" charset="0"/>
                <a:cs typeface="Arial" charset="0"/>
              </a:rPr>
              <a:t>Affiliation 1, contact details; </a:t>
            </a:r>
            <a:r>
              <a:rPr lang="en-US" altLang="nl-NL" sz="2800" baseline="30000" dirty="0">
                <a:solidFill>
                  <a:schemeClr val="accent2">
                    <a:lumMod val="50000"/>
                  </a:schemeClr>
                </a:solidFill>
                <a:latin typeface="Arial" charset="0"/>
                <a:cs typeface="Arial" charset="0"/>
              </a:rPr>
              <a:t>2</a:t>
            </a:r>
            <a:r>
              <a:rPr lang="en-US" altLang="nl-NL" sz="2800" dirty="0">
                <a:solidFill>
                  <a:schemeClr val="accent2">
                    <a:lumMod val="50000"/>
                  </a:schemeClr>
                </a:solidFill>
                <a:latin typeface="Arial" charset="0"/>
                <a:cs typeface="Arial" charset="0"/>
              </a:rPr>
              <a:t>Affiliation 2, contact details</a:t>
            </a:r>
          </a:p>
        </p:txBody>
      </p:sp>
      <p:graphicFrame>
        <p:nvGraphicFramePr>
          <p:cNvPr id="7" name="Table 6"/>
          <p:cNvGraphicFramePr>
            <a:graphicFrameLocks noGrp="1"/>
          </p:cNvGraphicFramePr>
          <p:nvPr>
            <p:extLst>
              <p:ext uri="{D42A27DB-BD31-4B8C-83A1-F6EECF244321}">
                <p14:modId xmlns:p14="http://schemas.microsoft.com/office/powerpoint/2010/main" val="629229472"/>
              </p:ext>
            </p:extLst>
          </p:nvPr>
        </p:nvGraphicFramePr>
        <p:xfrm>
          <a:off x="16178213" y="14797088"/>
          <a:ext cx="5842001" cy="2808287"/>
        </p:xfrm>
        <a:graphic>
          <a:graphicData uri="http://schemas.openxmlformats.org/drawingml/2006/table">
            <a:tbl>
              <a:tblPr/>
              <a:tblGrid>
                <a:gridCol w="2395984">
                  <a:extLst>
                    <a:ext uri="{9D8B030D-6E8A-4147-A177-3AD203B41FA5}">
                      <a16:colId xmlns:a16="http://schemas.microsoft.com/office/drawing/2014/main" val="20000"/>
                    </a:ext>
                  </a:extLst>
                </a:gridCol>
                <a:gridCol w="1155036">
                  <a:extLst>
                    <a:ext uri="{9D8B030D-6E8A-4147-A177-3AD203B41FA5}">
                      <a16:colId xmlns:a16="http://schemas.microsoft.com/office/drawing/2014/main" val="20001"/>
                    </a:ext>
                  </a:extLst>
                </a:gridCol>
                <a:gridCol w="1164582">
                  <a:extLst>
                    <a:ext uri="{9D8B030D-6E8A-4147-A177-3AD203B41FA5}">
                      <a16:colId xmlns:a16="http://schemas.microsoft.com/office/drawing/2014/main" val="20002"/>
                    </a:ext>
                  </a:extLst>
                </a:gridCol>
                <a:gridCol w="1126399">
                  <a:extLst>
                    <a:ext uri="{9D8B030D-6E8A-4147-A177-3AD203B41FA5}">
                      <a16:colId xmlns:a16="http://schemas.microsoft.com/office/drawing/2014/main" val="20003"/>
                    </a:ext>
                  </a:extLst>
                </a:gridCol>
              </a:tblGrid>
              <a:tr h="712882">
                <a:tc gridSpan="4">
                  <a:txBody>
                    <a:bodyPr/>
                    <a:lstStyle/>
                    <a:p>
                      <a:pPr algn="ctr" fontAlgn="b"/>
                      <a:r>
                        <a:rPr lang="en-GB" sz="2400" b="0" i="0" u="none" strike="noStrike" dirty="0">
                          <a:solidFill>
                            <a:srgbClr val="000000"/>
                          </a:solidFill>
                          <a:effectLst/>
                          <a:latin typeface="Arial"/>
                        </a:rPr>
                        <a:t>Title</a:t>
                      </a:r>
                    </a:p>
                  </a:txBody>
                  <a:tcPr marL="9525" marR="9525" marT="9521" marB="0" anchor="b">
                    <a:lnL>
                      <a:noFill/>
                    </a:lnL>
                    <a:lnR>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521641">
                <a:tc>
                  <a:txBody>
                    <a:bodyPr/>
                    <a:lstStyle/>
                    <a:p>
                      <a:pPr algn="l" fontAlgn="b"/>
                      <a:r>
                        <a:rPr lang="en-GB" sz="2400" b="0" i="0" u="none" strike="noStrike" dirty="0">
                          <a:solidFill>
                            <a:srgbClr val="000000"/>
                          </a:solidFill>
                          <a:effectLst/>
                          <a:latin typeface="Arial"/>
                        </a:rPr>
                        <a:t>March</a:t>
                      </a:r>
                    </a:p>
                  </a:txBody>
                  <a:tcPr marL="9525" marR="9525" marT="9521"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a:rPr>
                        <a:t>3</a:t>
                      </a:r>
                    </a:p>
                  </a:txBody>
                  <a:tcPr marL="9525" marR="9525" marT="9521"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a:rPr>
                        <a:t>5</a:t>
                      </a:r>
                    </a:p>
                  </a:txBody>
                  <a:tcPr marL="9525" marR="9525" marT="9521"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Arial"/>
                        </a:rPr>
                        <a:t>3</a:t>
                      </a:r>
                    </a:p>
                  </a:txBody>
                  <a:tcPr marL="9525" marR="9525" marT="9521"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1641">
                <a:tc>
                  <a:txBody>
                    <a:bodyPr/>
                    <a:lstStyle/>
                    <a:p>
                      <a:pPr algn="l" fontAlgn="b"/>
                      <a:r>
                        <a:rPr lang="en-GB" sz="2400" b="0" i="0" u="none" strike="noStrike" dirty="0">
                          <a:solidFill>
                            <a:srgbClr val="000000"/>
                          </a:solidFill>
                          <a:effectLst/>
                          <a:latin typeface="Arial"/>
                        </a:rPr>
                        <a:t>April</a:t>
                      </a: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a:rPr>
                        <a:t>8</a:t>
                      </a: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a:rPr>
                        <a:t>5</a:t>
                      </a: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Arial"/>
                        </a:rPr>
                        <a:t>6</a:t>
                      </a: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1641">
                <a:tc>
                  <a:txBody>
                    <a:bodyPr/>
                    <a:lstStyle/>
                    <a:p>
                      <a:pPr algn="l" fontAlgn="b"/>
                      <a:r>
                        <a:rPr lang="en-GB" sz="2400" b="0" i="0" u="none" strike="noStrike" dirty="0">
                          <a:solidFill>
                            <a:srgbClr val="000000"/>
                          </a:solidFill>
                          <a:effectLst/>
                          <a:latin typeface="Arial"/>
                        </a:rPr>
                        <a:t>May</a:t>
                      </a: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a:rPr>
                        <a:t>4</a:t>
                      </a: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a:rPr>
                        <a:t>10</a:t>
                      </a: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a:rPr>
                        <a:t>9</a:t>
                      </a: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0482">
                <a:tc>
                  <a:txBody>
                    <a:bodyPr/>
                    <a:lstStyle/>
                    <a:p>
                      <a:pPr algn="l" fontAlgn="b"/>
                      <a:r>
                        <a:rPr lang="en-GB" sz="2400" b="0" i="0" u="none" strike="noStrike" dirty="0">
                          <a:solidFill>
                            <a:srgbClr val="000000"/>
                          </a:solidFill>
                          <a:effectLst/>
                          <a:latin typeface="Arial"/>
                        </a:rPr>
                        <a:t>June</a:t>
                      </a:r>
                    </a:p>
                  </a:txBody>
                  <a:tcPr marL="9525" marR="9525" marT="952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Arial"/>
                        </a:rPr>
                        <a:t>10</a:t>
                      </a:r>
                    </a:p>
                  </a:txBody>
                  <a:tcPr marL="9525" marR="9525" marT="952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a:rPr>
                        <a:t>11</a:t>
                      </a:r>
                    </a:p>
                  </a:txBody>
                  <a:tcPr marL="9525" marR="9525" marT="952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a:rPr>
                        <a:t>13</a:t>
                      </a:r>
                    </a:p>
                  </a:txBody>
                  <a:tcPr marL="9525" marR="9525" marT="952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082" name="TextBox 8"/>
          <p:cNvSpPr txBox="1">
            <a:spLocks noChangeArrowheads="1"/>
          </p:cNvSpPr>
          <p:nvPr/>
        </p:nvSpPr>
        <p:spPr bwMode="auto">
          <a:xfrm>
            <a:off x="22901275" y="15400338"/>
            <a:ext cx="4552950" cy="1631950"/>
          </a:xfrm>
          <a:prstGeom prst="rect">
            <a:avLst/>
          </a:prstGeom>
          <a:noFill/>
          <a:ln w="9525">
            <a:noFill/>
            <a:miter lim="800000"/>
            <a:headEnd/>
            <a:tailEnd/>
          </a:ln>
        </p:spPr>
        <p:txBody>
          <a:bodyPr>
            <a:spAutoFit/>
          </a:bodyPr>
          <a:lstStyle/>
          <a:p>
            <a:r>
              <a:rPr lang="en-US" altLang="nl-NL" sz="2000">
                <a:solidFill>
                  <a:schemeClr val="accent2">
                    <a:lumMod val="50000"/>
                  </a:schemeClr>
                </a:solidFill>
                <a:latin typeface="Arial" charset="0"/>
                <a:cs typeface="Arial" charset="0"/>
              </a:rPr>
              <a:t>This table only shows  key figures, it is light and easily understandable and self explanatory. The side box only gives some hints on what is in the table</a:t>
            </a:r>
            <a:endParaRPr lang="en-GB" altLang="nl-NL" sz="2000">
              <a:solidFill>
                <a:schemeClr val="accent2">
                  <a:lumMod val="50000"/>
                </a:schemeClr>
              </a:solidFill>
              <a:latin typeface="Arial" charset="0"/>
              <a:cs typeface="Arial" charset="0"/>
            </a:endParaRPr>
          </a:p>
        </p:txBody>
      </p:sp>
      <p:sp>
        <p:nvSpPr>
          <p:cNvPr id="2083" name="TextBox 9"/>
          <p:cNvSpPr txBox="1">
            <a:spLocks noChangeArrowheads="1"/>
          </p:cNvSpPr>
          <p:nvPr/>
        </p:nvSpPr>
        <p:spPr bwMode="auto">
          <a:xfrm>
            <a:off x="16314738" y="14231938"/>
            <a:ext cx="8208962" cy="400050"/>
          </a:xfrm>
          <a:prstGeom prst="rect">
            <a:avLst/>
          </a:prstGeom>
          <a:noFill/>
          <a:ln w="9525">
            <a:noFill/>
            <a:miter lim="800000"/>
            <a:headEnd/>
            <a:tailEnd/>
          </a:ln>
        </p:spPr>
        <p:txBody>
          <a:bodyPr>
            <a:spAutoFit/>
          </a:bodyPr>
          <a:lstStyle/>
          <a:p>
            <a:r>
              <a:rPr lang="en-US" altLang="nl-NL" sz="2000">
                <a:solidFill>
                  <a:schemeClr val="accent2">
                    <a:lumMod val="50000"/>
                  </a:schemeClr>
                </a:solidFill>
                <a:latin typeface="Arial" charset="0"/>
                <a:cs typeface="Arial" charset="0"/>
              </a:rPr>
              <a:t>Table 1 – How to build a table for a poster</a:t>
            </a:r>
            <a:endParaRPr lang="en-GB" altLang="nl-NL" sz="2000">
              <a:solidFill>
                <a:schemeClr val="accent2">
                  <a:lumMod val="50000"/>
                </a:schemeClr>
              </a:solidFill>
              <a:latin typeface="Arial" charset="0"/>
              <a:cs typeface="Arial" charset="0"/>
            </a:endParaRPr>
          </a:p>
        </p:txBody>
      </p:sp>
      <p:sp>
        <p:nvSpPr>
          <p:cNvPr id="2084" name="TextBox 59"/>
          <p:cNvSpPr txBox="1">
            <a:spLocks noChangeArrowheads="1"/>
          </p:cNvSpPr>
          <p:nvPr/>
        </p:nvSpPr>
        <p:spPr bwMode="auto">
          <a:xfrm>
            <a:off x="15990888" y="23955375"/>
            <a:ext cx="4552950" cy="2862263"/>
          </a:xfrm>
          <a:prstGeom prst="rect">
            <a:avLst/>
          </a:prstGeom>
          <a:noFill/>
          <a:ln w="9525">
            <a:noFill/>
            <a:miter lim="800000"/>
            <a:headEnd/>
            <a:tailEnd/>
          </a:ln>
        </p:spPr>
        <p:txBody>
          <a:bodyPr>
            <a:spAutoFit/>
          </a:bodyPr>
          <a:lstStyle/>
          <a:p>
            <a:r>
              <a:rPr lang="en-US" altLang="nl-NL" sz="2000">
                <a:solidFill>
                  <a:schemeClr val="accent2">
                    <a:lumMod val="50000"/>
                  </a:schemeClr>
                </a:solidFill>
                <a:latin typeface="Arial" charset="0"/>
                <a:cs typeface="Arial" charset="0"/>
              </a:rPr>
              <a:t>This figure shows  trends, it is light and easily understandable and self explanatory. The side box only gives some hints on what is in the figure.</a:t>
            </a:r>
          </a:p>
          <a:p>
            <a:endParaRPr lang="en-US" altLang="nl-NL" sz="2000">
              <a:solidFill>
                <a:schemeClr val="accent2">
                  <a:lumMod val="50000"/>
                </a:schemeClr>
              </a:solidFill>
              <a:latin typeface="Arial" charset="0"/>
              <a:cs typeface="Arial" charset="0"/>
            </a:endParaRPr>
          </a:p>
          <a:p>
            <a:r>
              <a:rPr lang="en-US" altLang="nl-NL" sz="2000">
                <a:solidFill>
                  <a:schemeClr val="accent2">
                    <a:lumMod val="50000"/>
                  </a:schemeClr>
                </a:solidFill>
                <a:latin typeface="Arial" charset="0"/>
                <a:cs typeface="Arial" charset="0"/>
              </a:rPr>
              <a:t>Use figures to support your text. The average visitor will pay more attention to figures than to text, keep it short and simple.</a:t>
            </a:r>
            <a:endParaRPr lang="en-GB" altLang="nl-NL" sz="2000">
              <a:solidFill>
                <a:schemeClr val="accent2">
                  <a:lumMod val="50000"/>
                </a:schemeClr>
              </a:solidFill>
              <a:latin typeface="Arial" charset="0"/>
              <a:cs typeface="Arial" charset="0"/>
            </a:endParaRPr>
          </a:p>
        </p:txBody>
      </p:sp>
      <p:sp>
        <p:nvSpPr>
          <p:cNvPr id="2085" name="Rectangle 34"/>
          <p:cNvSpPr>
            <a:spLocks noChangeArrowheads="1"/>
          </p:cNvSpPr>
          <p:nvPr/>
        </p:nvSpPr>
        <p:spPr bwMode="auto">
          <a:xfrm>
            <a:off x="1233488" y="11852275"/>
            <a:ext cx="13141325" cy="12306300"/>
          </a:xfrm>
          <a:prstGeom prst="rect">
            <a:avLst/>
          </a:prstGeom>
          <a:ln>
            <a:solidFill>
              <a:srgbClr val="1FB3B7"/>
            </a:solidFill>
            <a:headEnd type="none" w="sm" len="sm"/>
            <a:tailEnd type="none" w="sm" len="sm"/>
          </a:ln>
        </p:spPr>
        <p:style>
          <a:lnRef idx="2">
            <a:schemeClr val="accent5"/>
          </a:lnRef>
          <a:fillRef idx="1">
            <a:schemeClr val="lt1"/>
          </a:fillRef>
          <a:effectRef idx="0">
            <a:schemeClr val="accent5"/>
          </a:effectRef>
          <a:fontRef idx="minor">
            <a:schemeClr val="dk1"/>
          </a:fontRef>
        </p:style>
        <p:txBody>
          <a:bodyPr/>
          <a:lstStyle/>
          <a:p>
            <a:endParaRPr lang="nl-NL" altLang="nl-NL">
              <a:solidFill>
                <a:schemeClr val="accent2">
                  <a:lumMod val="50000"/>
                </a:schemeClr>
              </a:solidFill>
            </a:endParaRPr>
          </a:p>
        </p:txBody>
      </p:sp>
      <p:sp>
        <p:nvSpPr>
          <p:cNvPr id="2086" name="TextBox 10"/>
          <p:cNvSpPr txBox="1">
            <a:spLocks noChangeArrowheads="1"/>
          </p:cNvSpPr>
          <p:nvPr/>
        </p:nvSpPr>
        <p:spPr bwMode="auto">
          <a:xfrm>
            <a:off x="1671638" y="13074650"/>
            <a:ext cx="12342812" cy="8956675"/>
          </a:xfrm>
          <a:prstGeom prst="rect">
            <a:avLst/>
          </a:prstGeom>
          <a:noFill/>
          <a:ln w="9525">
            <a:noFill/>
            <a:miter lim="800000"/>
            <a:headEnd/>
            <a:tailEnd/>
          </a:ln>
        </p:spPr>
        <p:txBody>
          <a:bodyPr>
            <a:spAutoFit/>
          </a:bodyPr>
          <a:lstStyle/>
          <a:p>
            <a:r>
              <a:rPr lang="en-US" altLang="ja-JP" dirty="0">
                <a:solidFill>
                  <a:schemeClr val="accent2">
                    <a:lumMod val="50000"/>
                  </a:schemeClr>
                </a:solidFill>
                <a:latin typeface="Arial" charset="0"/>
                <a:ea typeface="ＭＳ Ｐゴシック" charset="-128"/>
                <a:cs typeface="Arial" charset="0"/>
              </a:rPr>
              <a:t>The key message is: </a:t>
            </a:r>
            <a:r>
              <a:rPr lang="en-GB" altLang="en-US" dirty="0">
                <a:solidFill>
                  <a:schemeClr val="accent2">
                    <a:lumMod val="50000"/>
                  </a:schemeClr>
                </a:solidFill>
                <a:latin typeface="Arial" charset="0"/>
                <a:ea typeface="ＭＳ Ｐゴシック" charset="-128"/>
                <a:cs typeface="Arial" charset="0"/>
              </a:rPr>
              <a:t>An interested individual who is not necessarily familiar with your field of expertise should be able to follow your poster. The purpose of poster paper presentations is to promote informal discussion. </a:t>
            </a:r>
            <a:r>
              <a:rPr lang="en-US" altLang="en-US" dirty="0">
                <a:solidFill>
                  <a:schemeClr val="accent2">
                    <a:lumMod val="50000"/>
                  </a:schemeClr>
                </a:solidFill>
                <a:latin typeface="Arial" charset="0"/>
                <a:ea typeface="ＭＳ Ｐゴシック" charset="-128"/>
                <a:cs typeface="Arial" charset="0"/>
              </a:rPr>
              <a:t>To achieve your goal you’ll need to two things:</a:t>
            </a:r>
          </a:p>
          <a:p>
            <a:endParaRPr lang="en-US" altLang="en-US" dirty="0">
              <a:solidFill>
                <a:schemeClr val="accent2">
                  <a:lumMod val="50000"/>
                </a:schemeClr>
              </a:solidFill>
              <a:latin typeface="Arial" charset="0"/>
              <a:ea typeface="ＭＳ Ｐゴシック" charset="-128"/>
              <a:cs typeface="Arial" charset="0"/>
            </a:endParaRPr>
          </a:p>
          <a:p>
            <a:pPr>
              <a:buFont typeface="Arial" charset="0"/>
              <a:buChar char="•"/>
            </a:pPr>
            <a:r>
              <a:rPr lang="en-US" altLang="en-US" dirty="0">
                <a:solidFill>
                  <a:schemeClr val="accent2">
                    <a:lumMod val="50000"/>
                  </a:schemeClr>
                </a:solidFill>
                <a:latin typeface="Arial" charset="0"/>
                <a:ea typeface="ＭＳ Ｐゴシック" charset="-128"/>
                <a:cs typeface="Arial" charset="0"/>
              </a:rPr>
              <a:t>A clear message (imagine a poster as an illustrated abstract);</a:t>
            </a:r>
          </a:p>
          <a:p>
            <a:pPr>
              <a:buFont typeface="Arial" charset="0"/>
              <a:buChar char="•"/>
            </a:pPr>
            <a:r>
              <a:rPr lang="en-US" altLang="en-US" dirty="0">
                <a:solidFill>
                  <a:schemeClr val="accent2">
                    <a:lumMod val="50000"/>
                  </a:schemeClr>
                </a:solidFill>
                <a:latin typeface="Arial" charset="0"/>
                <a:ea typeface="ＭＳ Ｐゴシック" charset="-128"/>
                <a:cs typeface="Arial" charset="0"/>
              </a:rPr>
              <a:t>An attractive and clear layout.</a:t>
            </a:r>
          </a:p>
          <a:p>
            <a:pPr>
              <a:buFont typeface="Arial" charset="0"/>
              <a:buChar char="•"/>
            </a:pPr>
            <a:endParaRPr lang="en-US" altLang="en-US" dirty="0">
              <a:solidFill>
                <a:schemeClr val="accent2">
                  <a:lumMod val="50000"/>
                </a:schemeClr>
              </a:solidFill>
              <a:latin typeface="Arial" charset="0"/>
              <a:ea typeface="ＭＳ Ｐゴシック" charset="-128"/>
              <a:cs typeface="Arial" charset="0"/>
            </a:endParaRPr>
          </a:p>
          <a:p>
            <a:pPr>
              <a:buFont typeface="Arial" charset="0"/>
              <a:buChar char="•"/>
            </a:pPr>
            <a:endParaRPr lang="en-US" altLang="en-US" dirty="0">
              <a:solidFill>
                <a:schemeClr val="accent2">
                  <a:lumMod val="50000"/>
                </a:schemeClr>
              </a:solidFill>
              <a:latin typeface="Arial" charset="0"/>
              <a:ea typeface="ＭＳ Ｐゴシック" charset="-128"/>
              <a:cs typeface="Arial" charset="0"/>
            </a:endParaRPr>
          </a:p>
          <a:p>
            <a:pPr>
              <a:buFont typeface="Arial" charset="0"/>
              <a:buChar char="•"/>
            </a:pPr>
            <a:endParaRPr lang="en-US" altLang="en-US" dirty="0">
              <a:solidFill>
                <a:schemeClr val="accent2">
                  <a:lumMod val="50000"/>
                </a:schemeClr>
              </a:solidFill>
              <a:latin typeface="Arial" charset="0"/>
              <a:ea typeface="ＭＳ Ｐゴシック" charset="-128"/>
              <a:cs typeface="Arial" charset="0"/>
            </a:endParaRPr>
          </a:p>
          <a:p>
            <a:r>
              <a:rPr lang="en-US" altLang="en-US" dirty="0">
                <a:solidFill>
                  <a:schemeClr val="accent2">
                    <a:lumMod val="50000"/>
                  </a:schemeClr>
                </a:solidFill>
                <a:latin typeface="Arial" charset="0"/>
                <a:ea typeface="ＭＳ Ｐゴシック" charset="-128"/>
                <a:cs typeface="Arial" charset="0"/>
              </a:rPr>
              <a:t>This template is a tool you should use to make the best out of your poster. We provide the attractive layout and the guidance, you provide the content and the best of your work.</a:t>
            </a:r>
          </a:p>
          <a:p>
            <a:endParaRPr lang="en-US" altLang="en-US" dirty="0">
              <a:solidFill>
                <a:schemeClr val="accent2">
                  <a:lumMod val="50000"/>
                </a:schemeClr>
              </a:solidFill>
              <a:latin typeface="Arial" charset="0"/>
              <a:ea typeface="ＭＳ Ｐゴシック" charset="-128"/>
              <a:cs typeface="Arial" charset="0"/>
            </a:endParaRPr>
          </a:p>
          <a:p>
            <a:r>
              <a:rPr lang="en-US" altLang="en-US" dirty="0">
                <a:solidFill>
                  <a:schemeClr val="accent2">
                    <a:lumMod val="50000"/>
                  </a:schemeClr>
                </a:solidFill>
                <a:latin typeface="Arial" charset="0"/>
                <a:ea typeface="ＭＳ Ｐゴシック" charset="-128"/>
                <a:cs typeface="Arial" charset="0"/>
              </a:rPr>
              <a:t>Each paragraph should have more than 2 sentences and less than 5 sentences. Each sentence shouldn’t have more than 30 words. Use bullet points whenever it is possible, your audience will read them and discuss them with you. Use figures to structure your message and to show your key findings.</a:t>
            </a:r>
          </a:p>
          <a:p>
            <a:endParaRPr lang="en-US" altLang="en-US" dirty="0">
              <a:solidFill>
                <a:schemeClr val="accent2">
                  <a:lumMod val="50000"/>
                </a:schemeClr>
              </a:solidFill>
              <a:latin typeface="Arial" charset="0"/>
              <a:ea typeface="ＭＳ Ｐゴシック" charset="-128"/>
              <a:cs typeface="Arial" charset="0"/>
            </a:endParaRPr>
          </a:p>
          <a:p>
            <a:r>
              <a:rPr lang="en-US" altLang="en-US" dirty="0">
                <a:solidFill>
                  <a:schemeClr val="accent2">
                    <a:lumMod val="50000"/>
                  </a:schemeClr>
                </a:solidFill>
                <a:latin typeface="Arial" charset="0"/>
                <a:ea typeface="ＭＳ Ｐゴシック" charset="-128"/>
                <a:cs typeface="Arial" charset="0"/>
              </a:rPr>
              <a:t>Focus on the key questions you want to answer. Begin by answering the “Why?” are you working on this followed by, “What am I adding?”, “How? Methods”, “What did I find?” and “What do I recommend?”</a:t>
            </a:r>
          </a:p>
          <a:p>
            <a:endParaRPr lang="en-US" altLang="en-US" dirty="0">
              <a:solidFill>
                <a:schemeClr val="accent2">
                  <a:lumMod val="50000"/>
                </a:schemeClr>
              </a:solidFill>
              <a:latin typeface="Arial" charset="0"/>
              <a:ea typeface="ＭＳ Ｐゴシック" charset="-128"/>
              <a:cs typeface="Arial" charset="0"/>
            </a:endParaRPr>
          </a:p>
          <a:p>
            <a:r>
              <a:rPr lang="en-US" altLang="en-US" dirty="0">
                <a:solidFill>
                  <a:schemeClr val="accent2">
                    <a:lumMod val="50000"/>
                  </a:schemeClr>
                </a:solidFill>
                <a:latin typeface="Arial" charset="0"/>
                <a:ea typeface="ＭＳ Ｐゴシック" charset="-128"/>
                <a:cs typeface="Arial" charset="0"/>
              </a:rPr>
              <a:t>The clear areas between paragraphs and chapters are valuable. A direct message presented using a clear structure is easier to read and will attract your audience [1].</a:t>
            </a:r>
            <a:endParaRPr lang="en-GB" altLang="en-US" dirty="0">
              <a:solidFill>
                <a:schemeClr val="accent2">
                  <a:lumMod val="50000"/>
                </a:schemeClr>
              </a:solidFill>
              <a:latin typeface="Arial" charset="0"/>
              <a:ea typeface="ＭＳ Ｐゴシック" charset="-128"/>
              <a:cs typeface="Arial" charset="0"/>
            </a:endParaRPr>
          </a:p>
        </p:txBody>
      </p:sp>
      <p:sp>
        <p:nvSpPr>
          <p:cNvPr id="2087" name="Rectangle 11"/>
          <p:cNvSpPr>
            <a:spLocks noChangeArrowheads="1"/>
          </p:cNvSpPr>
          <p:nvPr/>
        </p:nvSpPr>
        <p:spPr bwMode="auto">
          <a:xfrm>
            <a:off x="1241425" y="11852275"/>
            <a:ext cx="13130213" cy="923925"/>
          </a:xfrm>
          <a:prstGeom prst="rect">
            <a:avLst/>
          </a:prstGeom>
          <a:solidFill>
            <a:srgbClr val="1FB3B7"/>
          </a:solidFill>
          <a:ln>
            <a:headEnd/>
            <a:tailEnd/>
          </a:ln>
        </p:spPr>
        <p:style>
          <a:lnRef idx="2">
            <a:schemeClr val="accent5"/>
          </a:lnRef>
          <a:fillRef idx="1">
            <a:schemeClr val="lt1"/>
          </a:fillRef>
          <a:effectRef idx="0">
            <a:schemeClr val="accent5"/>
          </a:effectRef>
          <a:fontRef idx="minor">
            <a:schemeClr val="dk1"/>
          </a:fontRef>
        </p:style>
        <p:txBody>
          <a:bodyPr>
            <a:spAutoFit/>
          </a:bodyPr>
          <a:lstStyle/>
          <a:p>
            <a:pPr algn="ctr"/>
            <a:r>
              <a:rPr lang="en-US" altLang="nl-NL" sz="5400" b="1" dirty="0">
                <a:solidFill>
                  <a:schemeClr val="accent2">
                    <a:lumMod val="50000"/>
                  </a:schemeClr>
                </a:solidFill>
                <a:latin typeface="Arial" charset="0"/>
                <a:cs typeface="Arial" charset="0"/>
              </a:rPr>
              <a:t>METHODS</a:t>
            </a:r>
            <a:endParaRPr lang="en-GB" altLang="nl-NL" sz="5400" b="1" dirty="0">
              <a:solidFill>
                <a:schemeClr val="accent2">
                  <a:lumMod val="50000"/>
                </a:schemeClr>
              </a:solidFill>
              <a:latin typeface="Arial" charset="0"/>
              <a:cs typeface="Arial" charset="0"/>
            </a:endParaRPr>
          </a:p>
        </p:txBody>
      </p:sp>
      <p:sp>
        <p:nvSpPr>
          <p:cNvPr id="2088" name="Rectangle 67"/>
          <p:cNvSpPr>
            <a:spLocks noChangeArrowheads="1"/>
          </p:cNvSpPr>
          <p:nvPr/>
        </p:nvSpPr>
        <p:spPr bwMode="auto">
          <a:xfrm>
            <a:off x="20032663" y="11842750"/>
            <a:ext cx="4494212" cy="923925"/>
          </a:xfrm>
          <a:prstGeom prst="rect">
            <a:avLst/>
          </a:prstGeom>
          <a:noFill/>
          <a:ln w="9525">
            <a:noFill/>
            <a:miter lim="800000"/>
            <a:headEnd/>
            <a:tailEnd/>
          </a:ln>
        </p:spPr>
        <p:txBody>
          <a:bodyPr wrap="none">
            <a:spAutoFit/>
          </a:bodyPr>
          <a:lstStyle/>
          <a:p>
            <a:pPr algn="ctr"/>
            <a:r>
              <a:rPr lang="en-US" altLang="nl-NL" sz="5400" b="1">
                <a:solidFill>
                  <a:schemeClr val="accent2">
                    <a:lumMod val="50000"/>
                  </a:schemeClr>
                </a:solidFill>
                <a:latin typeface="Arial" charset="0"/>
                <a:cs typeface="Arial" charset="0"/>
              </a:rPr>
              <a:t>DISCUSSION</a:t>
            </a:r>
            <a:endParaRPr lang="en-GB" altLang="nl-NL" sz="5400" b="1">
              <a:solidFill>
                <a:schemeClr val="accent2">
                  <a:lumMod val="50000"/>
                </a:schemeClr>
              </a:solidFill>
              <a:latin typeface="Arial" charset="0"/>
              <a:cs typeface="Arial" charset="0"/>
            </a:endParaRPr>
          </a:p>
        </p:txBody>
      </p:sp>
      <p:sp>
        <p:nvSpPr>
          <p:cNvPr id="2089" name="Rectangle 69"/>
          <p:cNvSpPr>
            <a:spLocks noChangeArrowheads="1"/>
          </p:cNvSpPr>
          <p:nvPr/>
        </p:nvSpPr>
        <p:spPr bwMode="auto">
          <a:xfrm>
            <a:off x="15762288" y="31284863"/>
            <a:ext cx="13355637" cy="7669212"/>
          </a:xfrm>
          <a:prstGeom prst="rect">
            <a:avLst/>
          </a:prstGeom>
          <a:ln>
            <a:solidFill>
              <a:srgbClr val="1FB3B7"/>
            </a:solidFill>
            <a:headEnd type="none" w="sm" len="sm"/>
            <a:tailEnd type="none" w="sm" len="sm"/>
          </a:ln>
        </p:spPr>
        <p:style>
          <a:lnRef idx="2">
            <a:schemeClr val="accent5"/>
          </a:lnRef>
          <a:fillRef idx="1">
            <a:schemeClr val="lt1"/>
          </a:fillRef>
          <a:effectRef idx="0">
            <a:schemeClr val="accent5"/>
          </a:effectRef>
          <a:fontRef idx="minor">
            <a:schemeClr val="dk1"/>
          </a:fontRef>
        </p:style>
        <p:txBody>
          <a:bodyPr/>
          <a:lstStyle/>
          <a:p>
            <a:endParaRPr lang="nl-NL" altLang="nl-NL">
              <a:solidFill>
                <a:schemeClr val="accent2">
                  <a:lumMod val="50000"/>
                </a:schemeClr>
              </a:solidFill>
            </a:endParaRPr>
          </a:p>
        </p:txBody>
      </p:sp>
      <p:sp>
        <p:nvSpPr>
          <p:cNvPr id="2090" name="TextBox 78"/>
          <p:cNvSpPr txBox="1">
            <a:spLocks noChangeArrowheads="1"/>
          </p:cNvSpPr>
          <p:nvPr/>
        </p:nvSpPr>
        <p:spPr bwMode="auto">
          <a:xfrm>
            <a:off x="16129000" y="32778700"/>
            <a:ext cx="12342813" cy="2308225"/>
          </a:xfrm>
          <a:prstGeom prst="rect">
            <a:avLst/>
          </a:prstGeom>
          <a:noFill/>
          <a:ln w="9525">
            <a:noFill/>
            <a:miter lim="800000"/>
            <a:headEnd/>
            <a:tailEnd/>
          </a:ln>
        </p:spPr>
        <p:txBody>
          <a:bodyPr>
            <a:spAutoFit/>
          </a:bodyPr>
          <a:lstStyle/>
          <a:p>
            <a:r>
              <a:rPr lang="en-US" altLang="ja-JP" dirty="0">
                <a:solidFill>
                  <a:schemeClr val="accent2">
                    <a:lumMod val="50000"/>
                  </a:schemeClr>
                </a:solidFill>
                <a:latin typeface="Arial" charset="0"/>
                <a:ea typeface="ＭＳ Ｐゴシック" charset="-128"/>
                <a:cs typeface="Arial" charset="0"/>
              </a:rPr>
              <a:t>Finish with a brief conclusion. </a:t>
            </a:r>
            <a:r>
              <a:rPr lang="en-US" altLang="ja-JP" dirty="0" err="1">
                <a:solidFill>
                  <a:schemeClr val="accent2">
                    <a:lumMod val="50000"/>
                  </a:schemeClr>
                </a:solidFill>
                <a:latin typeface="Arial" charset="0"/>
                <a:ea typeface="ＭＳ Ｐゴシック" charset="-128"/>
                <a:cs typeface="Arial" charset="0"/>
              </a:rPr>
              <a:t>Summarise</a:t>
            </a:r>
            <a:r>
              <a:rPr lang="en-US" altLang="ja-JP" dirty="0">
                <a:solidFill>
                  <a:schemeClr val="accent2">
                    <a:lumMod val="50000"/>
                  </a:schemeClr>
                </a:solidFill>
                <a:latin typeface="Arial" charset="0"/>
                <a:ea typeface="ＭＳ Ｐゴシック" charset="-128"/>
                <a:cs typeface="Arial" charset="0"/>
              </a:rPr>
              <a:t> your findings and list the key points of your research. </a:t>
            </a:r>
          </a:p>
          <a:p>
            <a:endParaRPr lang="en-US" altLang="en-US" dirty="0">
              <a:solidFill>
                <a:schemeClr val="accent2">
                  <a:lumMod val="50000"/>
                </a:schemeClr>
              </a:solidFill>
              <a:latin typeface="Arial" charset="0"/>
              <a:ea typeface="ＭＳ Ｐゴシック" charset="-128"/>
              <a:cs typeface="Arial" charset="0"/>
            </a:endParaRPr>
          </a:p>
          <a:p>
            <a:pPr>
              <a:buFont typeface="Arial" charset="0"/>
              <a:buChar char="•"/>
            </a:pPr>
            <a:r>
              <a:rPr lang="en-US" altLang="en-US" dirty="0">
                <a:solidFill>
                  <a:schemeClr val="accent2">
                    <a:lumMod val="50000"/>
                  </a:schemeClr>
                </a:solidFill>
                <a:latin typeface="Arial" charset="0"/>
                <a:ea typeface="ＭＳ Ｐゴシック" charset="-128"/>
                <a:cs typeface="Arial" charset="0"/>
              </a:rPr>
              <a:t>Be brief and direct</a:t>
            </a:r>
          </a:p>
          <a:p>
            <a:pPr>
              <a:buFont typeface="Arial" charset="0"/>
              <a:buChar char="•"/>
            </a:pPr>
            <a:r>
              <a:rPr lang="en-US" altLang="en-US" dirty="0">
                <a:solidFill>
                  <a:schemeClr val="accent2">
                    <a:lumMod val="50000"/>
                  </a:schemeClr>
                </a:solidFill>
                <a:latin typeface="Arial" charset="0"/>
                <a:ea typeface="ＭＳ Ｐゴシック" charset="-128"/>
                <a:cs typeface="Arial" charset="0"/>
              </a:rPr>
              <a:t>This shows the outcome of all of your efforts</a:t>
            </a:r>
          </a:p>
          <a:p>
            <a:pPr>
              <a:buFont typeface="Arial" charset="0"/>
              <a:buChar char="•"/>
            </a:pPr>
            <a:endParaRPr lang="en-US" altLang="en-US" dirty="0">
              <a:solidFill>
                <a:schemeClr val="accent2">
                  <a:lumMod val="50000"/>
                </a:schemeClr>
              </a:solidFill>
              <a:latin typeface="Arial" charset="0"/>
              <a:ea typeface="ＭＳ Ｐゴシック" charset="-128"/>
              <a:cs typeface="Arial" charset="0"/>
            </a:endParaRPr>
          </a:p>
        </p:txBody>
      </p:sp>
      <p:sp>
        <p:nvSpPr>
          <p:cNvPr id="2091" name="Rectangle 79"/>
          <p:cNvSpPr>
            <a:spLocks noChangeArrowheads="1"/>
          </p:cNvSpPr>
          <p:nvPr/>
        </p:nvSpPr>
        <p:spPr bwMode="auto">
          <a:xfrm>
            <a:off x="15744825" y="31297563"/>
            <a:ext cx="13355638" cy="923925"/>
          </a:xfrm>
          <a:prstGeom prst="rect">
            <a:avLst/>
          </a:prstGeom>
          <a:solidFill>
            <a:srgbClr val="1FB3B7"/>
          </a:solidFill>
          <a:ln>
            <a:headEnd/>
            <a:tailEnd/>
          </a:ln>
        </p:spPr>
        <p:style>
          <a:lnRef idx="2">
            <a:schemeClr val="accent5"/>
          </a:lnRef>
          <a:fillRef idx="1">
            <a:schemeClr val="lt1"/>
          </a:fillRef>
          <a:effectRef idx="0">
            <a:schemeClr val="accent5"/>
          </a:effectRef>
          <a:fontRef idx="minor">
            <a:schemeClr val="dk1"/>
          </a:fontRef>
        </p:style>
        <p:txBody>
          <a:bodyPr>
            <a:spAutoFit/>
          </a:bodyPr>
          <a:lstStyle/>
          <a:p>
            <a:pPr algn="ctr"/>
            <a:r>
              <a:rPr lang="en-US" altLang="nl-NL" sz="5400" b="1">
                <a:solidFill>
                  <a:schemeClr val="accent2">
                    <a:lumMod val="50000"/>
                  </a:schemeClr>
                </a:solidFill>
                <a:latin typeface="Arial" charset="0"/>
                <a:cs typeface="Arial" charset="0"/>
              </a:rPr>
              <a:t>CONCLUSIONS</a:t>
            </a:r>
            <a:endParaRPr lang="en-GB" altLang="nl-NL" sz="5400" b="1">
              <a:solidFill>
                <a:schemeClr val="accent2">
                  <a:lumMod val="50000"/>
                </a:schemeClr>
              </a:solidFill>
              <a:latin typeface="Arial" charset="0"/>
              <a:cs typeface="Arial" charset="0"/>
            </a:endParaRPr>
          </a:p>
        </p:txBody>
      </p:sp>
      <p:sp>
        <p:nvSpPr>
          <p:cNvPr id="2092" name="TextBox 13"/>
          <p:cNvSpPr txBox="1">
            <a:spLocks noChangeArrowheads="1"/>
          </p:cNvSpPr>
          <p:nvPr/>
        </p:nvSpPr>
        <p:spPr bwMode="auto">
          <a:xfrm>
            <a:off x="1527175" y="44173775"/>
            <a:ext cx="7734300" cy="1108075"/>
          </a:xfrm>
          <a:prstGeom prst="rect">
            <a:avLst/>
          </a:prstGeom>
          <a:noFill/>
          <a:ln w="9525">
            <a:noFill/>
            <a:miter lim="800000"/>
            <a:headEnd/>
            <a:tailEnd/>
          </a:ln>
        </p:spPr>
        <p:txBody>
          <a:bodyPr>
            <a:spAutoFit/>
          </a:bodyPr>
          <a:lstStyle/>
          <a:p>
            <a:r>
              <a:rPr lang="en-US" altLang="nl-NL" sz="6600" b="1" dirty="0">
                <a:solidFill>
                  <a:schemeClr val="accent2">
                    <a:lumMod val="50000"/>
                  </a:schemeClr>
                </a:solidFill>
                <a:latin typeface="Arial" charset="0"/>
                <a:ea typeface="ＭＳ Ｐゴシック" charset="-128"/>
                <a:cs typeface="Arial" charset="0"/>
              </a:rPr>
              <a:t>DT XV</a:t>
            </a:r>
            <a:endParaRPr lang="en-GB" altLang="nl-NL" sz="6600" b="1" dirty="0">
              <a:solidFill>
                <a:schemeClr val="accent2">
                  <a:lumMod val="50000"/>
                </a:schemeClr>
              </a:solidFill>
              <a:latin typeface="Arial" charset="0"/>
              <a:ea typeface="ＭＳ Ｐゴシック" charset="-128"/>
              <a:cs typeface="Arial" charset="0"/>
            </a:endParaRPr>
          </a:p>
        </p:txBody>
      </p:sp>
      <p:grpSp>
        <p:nvGrpSpPr>
          <p:cNvPr id="2093" name="Group 19"/>
          <p:cNvGrpSpPr>
            <a:grpSpLocks/>
          </p:cNvGrpSpPr>
          <p:nvPr/>
        </p:nvGrpSpPr>
        <p:grpSpPr bwMode="auto">
          <a:xfrm>
            <a:off x="16159163" y="18765839"/>
            <a:ext cx="13187361" cy="8875428"/>
            <a:chOff x="16448872" y="20911985"/>
            <a:chExt cx="13186979" cy="8875186"/>
          </a:xfrm>
        </p:grpSpPr>
        <p:sp>
          <p:nvSpPr>
            <p:cNvPr id="2114" name="TextBox 58"/>
            <p:cNvSpPr txBox="1">
              <a:spLocks noChangeArrowheads="1"/>
            </p:cNvSpPr>
            <p:nvPr/>
          </p:nvSpPr>
          <p:spPr bwMode="auto">
            <a:xfrm>
              <a:off x="21426940" y="29387061"/>
              <a:ext cx="8208911" cy="400110"/>
            </a:xfrm>
            <a:prstGeom prst="rect">
              <a:avLst/>
            </a:prstGeom>
            <a:noFill/>
            <a:ln w="9525">
              <a:noFill/>
              <a:miter lim="800000"/>
              <a:headEnd/>
              <a:tailEnd/>
            </a:ln>
          </p:spPr>
          <p:txBody>
            <a:bodyPr>
              <a:spAutoFit/>
            </a:bodyPr>
            <a:lstStyle/>
            <a:p>
              <a:r>
                <a:rPr lang="en-US" altLang="nl-NL" sz="2000" dirty="0">
                  <a:solidFill>
                    <a:schemeClr val="accent2">
                      <a:lumMod val="50000"/>
                    </a:schemeClr>
                  </a:solidFill>
                  <a:latin typeface="Arial" charset="0"/>
                  <a:cs typeface="Arial" charset="0"/>
                </a:rPr>
                <a:t>Figure 2 – How to build a graph for a poster</a:t>
              </a:r>
              <a:endParaRPr lang="en-GB" altLang="nl-NL" sz="2000" dirty="0">
                <a:solidFill>
                  <a:schemeClr val="accent2">
                    <a:lumMod val="50000"/>
                  </a:schemeClr>
                </a:solidFill>
                <a:latin typeface="Arial" charset="0"/>
                <a:cs typeface="Arial" charset="0"/>
              </a:endParaRPr>
            </a:p>
          </p:txBody>
        </p:sp>
        <p:sp>
          <p:nvSpPr>
            <p:cNvPr id="2117" name="Text Box 627"/>
            <p:cNvSpPr txBox="1">
              <a:spLocks noChangeArrowheads="1"/>
            </p:cNvSpPr>
            <p:nvPr/>
          </p:nvSpPr>
          <p:spPr bwMode="auto">
            <a:xfrm>
              <a:off x="16448872" y="20911985"/>
              <a:ext cx="12092632" cy="2677656"/>
            </a:xfrm>
            <a:prstGeom prst="rect">
              <a:avLst/>
            </a:prstGeom>
            <a:noFill/>
            <a:ln w="12700">
              <a:noFill/>
              <a:miter lim="800000"/>
              <a:headEnd type="none" w="sm" len="sm"/>
              <a:tailEnd type="none" w="sm" len="sm"/>
            </a:ln>
          </p:spPr>
          <p:txBody>
            <a:bodyPr>
              <a:spAutoFit/>
            </a:bodyPr>
            <a:lstStyle/>
            <a:p>
              <a:pPr algn="just" defTabSz="762000"/>
              <a:r>
                <a:rPr lang="en-GB" altLang="en-US" dirty="0">
                  <a:solidFill>
                    <a:schemeClr val="accent2">
                      <a:lumMod val="50000"/>
                    </a:schemeClr>
                  </a:solidFill>
                  <a:latin typeface="Arial" charset="0"/>
                  <a:cs typeface="Arial" charset="0"/>
                </a:rPr>
                <a:t>Fill with text. Fill with text. Fill with text. Fill with text. Fill with text. Fill with text. Fill with text. Fill with text. Fill with text. Fill with text. Fill with text. Fill with text. Fill with text. </a:t>
              </a:r>
            </a:p>
            <a:p>
              <a:pPr algn="just" defTabSz="762000"/>
              <a:endParaRPr lang="en-GB" altLang="en-US" dirty="0">
                <a:solidFill>
                  <a:schemeClr val="accent2">
                    <a:lumMod val="50000"/>
                  </a:schemeClr>
                </a:solidFill>
                <a:latin typeface="Arial" charset="0"/>
                <a:cs typeface="Arial" charset="0"/>
              </a:endParaRPr>
            </a:p>
            <a:p>
              <a:pPr algn="just" defTabSz="762000"/>
              <a:r>
                <a:rPr lang="en-GB" altLang="en-US" dirty="0">
                  <a:solidFill>
                    <a:schemeClr val="accent2">
                      <a:lumMod val="50000"/>
                    </a:schemeClr>
                  </a:solidFill>
                  <a:latin typeface="Arial" charset="0"/>
                  <a:cs typeface="Arial" charset="0"/>
                </a:rPr>
                <a:t>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a:t>
              </a:r>
            </a:p>
          </p:txBody>
        </p:sp>
      </p:grpSp>
      <p:grpSp>
        <p:nvGrpSpPr>
          <p:cNvPr id="2094" name="Group 21"/>
          <p:cNvGrpSpPr>
            <a:grpSpLocks/>
          </p:cNvGrpSpPr>
          <p:nvPr/>
        </p:nvGrpSpPr>
        <p:grpSpPr bwMode="auto">
          <a:xfrm>
            <a:off x="1198563" y="41822688"/>
            <a:ext cx="27900312" cy="1336675"/>
            <a:chOff x="1234150" y="39349832"/>
            <a:chExt cx="13141167" cy="2960282"/>
          </a:xfrm>
        </p:grpSpPr>
        <p:sp>
          <p:nvSpPr>
            <p:cNvPr id="2112" name="Rectangle 107"/>
            <p:cNvSpPr>
              <a:spLocks noChangeArrowheads="1"/>
            </p:cNvSpPr>
            <p:nvPr/>
          </p:nvSpPr>
          <p:spPr bwMode="auto">
            <a:xfrm>
              <a:off x="1234150" y="39349832"/>
              <a:ext cx="13141167" cy="2960282"/>
            </a:xfrm>
            <a:prstGeom prst="rect">
              <a:avLst/>
            </a:prstGeom>
            <a:ln>
              <a:solidFill>
                <a:srgbClr val="1FB3B7"/>
              </a:solidFill>
              <a:headEnd type="none" w="sm" len="sm"/>
              <a:tailEnd type="none" w="sm" len="sm"/>
            </a:ln>
          </p:spPr>
          <p:style>
            <a:lnRef idx="2">
              <a:schemeClr val="accent5"/>
            </a:lnRef>
            <a:fillRef idx="1">
              <a:schemeClr val="lt1"/>
            </a:fillRef>
            <a:effectRef idx="0">
              <a:schemeClr val="accent5"/>
            </a:effectRef>
            <a:fontRef idx="minor">
              <a:schemeClr val="dk1"/>
            </a:fontRef>
          </p:style>
          <p:txBody>
            <a:bodyPr/>
            <a:lstStyle/>
            <a:p>
              <a:endParaRPr lang="nl-NL" altLang="nl-NL">
                <a:solidFill>
                  <a:schemeClr val="accent2">
                    <a:lumMod val="50000"/>
                  </a:schemeClr>
                </a:solidFill>
              </a:endParaRPr>
            </a:p>
          </p:txBody>
        </p:sp>
        <p:sp>
          <p:nvSpPr>
            <p:cNvPr id="2113" name="Text Box 627"/>
            <p:cNvSpPr txBox="1">
              <a:spLocks noChangeArrowheads="1"/>
            </p:cNvSpPr>
            <p:nvPr/>
          </p:nvSpPr>
          <p:spPr bwMode="auto">
            <a:xfrm>
              <a:off x="1419892" y="39637864"/>
              <a:ext cx="12092632" cy="886108"/>
            </a:xfrm>
            <a:prstGeom prst="rect">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a:spAutoFit/>
            </a:bodyPr>
            <a:lstStyle/>
            <a:p>
              <a:pPr algn="just" defTabSz="762000"/>
              <a:r>
                <a:rPr lang="en-US" altLang="en-US" sz="2000" dirty="0">
                  <a:solidFill>
                    <a:schemeClr val="accent2">
                      <a:lumMod val="50000"/>
                    </a:schemeClr>
                  </a:solidFill>
                  <a:latin typeface="Arial" charset="0"/>
                  <a:cs typeface="Arial" charset="0"/>
                </a:rPr>
                <a:t>Acknowledgements: Use this box to acknowledge your partners and sponsors  </a:t>
              </a:r>
              <a:endParaRPr lang="en-GB" altLang="en-US" sz="2000" dirty="0">
                <a:solidFill>
                  <a:schemeClr val="accent2">
                    <a:lumMod val="50000"/>
                  </a:schemeClr>
                </a:solidFill>
                <a:latin typeface="Arial" charset="0"/>
                <a:cs typeface="Arial" charset="0"/>
              </a:endParaRPr>
            </a:p>
          </p:txBody>
        </p:sp>
      </p:grpSp>
      <p:grpSp>
        <p:nvGrpSpPr>
          <p:cNvPr id="2095" name="Group 110"/>
          <p:cNvGrpSpPr>
            <a:grpSpLocks/>
          </p:cNvGrpSpPr>
          <p:nvPr/>
        </p:nvGrpSpPr>
        <p:grpSpPr bwMode="auto">
          <a:xfrm>
            <a:off x="1201738" y="39362063"/>
            <a:ext cx="27900312" cy="1755775"/>
            <a:chOff x="1234150" y="39349832"/>
            <a:chExt cx="13141167" cy="2960282"/>
          </a:xfrm>
        </p:grpSpPr>
        <p:sp>
          <p:nvSpPr>
            <p:cNvPr id="2110" name="Rectangle 111"/>
            <p:cNvSpPr>
              <a:spLocks noChangeArrowheads="1"/>
            </p:cNvSpPr>
            <p:nvPr/>
          </p:nvSpPr>
          <p:spPr bwMode="auto">
            <a:xfrm>
              <a:off x="1234150" y="39349832"/>
              <a:ext cx="13141167" cy="2960282"/>
            </a:xfrm>
            <a:prstGeom prst="rect">
              <a:avLst/>
            </a:prstGeom>
            <a:ln>
              <a:solidFill>
                <a:srgbClr val="1FB3B7"/>
              </a:solidFill>
              <a:headEnd type="none" w="sm" len="sm"/>
              <a:tailEnd type="none" w="sm" len="sm"/>
            </a:ln>
          </p:spPr>
          <p:style>
            <a:lnRef idx="2">
              <a:schemeClr val="accent5"/>
            </a:lnRef>
            <a:fillRef idx="1">
              <a:schemeClr val="lt1"/>
            </a:fillRef>
            <a:effectRef idx="0">
              <a:schemeClr val="accent5"/>
            </a:effectRef>
            <a:fontRef idx="minor">
              <a:schemeClr val="dk1"/>
            </a:fontRef>
          </p:style>
          <p:txBody>
            <a:bodyPr/>
            <a:lstStyle/>
            <a:p>
              <a:endParaRPr lang="nl-NL" altLang="nl-NL">
                <a:solidFill>
                  <a:schemeClr val="accent2">
                    <a:lumMod val="50000"/>
                  </a:schemeClr>
                </a:solidFill>
              </a:endParaRPr>
            </a:p>
          </p:txBody>
        </p:sp>
        <p:sp>
          <p:nvSpPr>
            <p:cNvPr id="2111" name="Text Box 627"/>
            <p:cNvSpPr txBox="1">
              <a:spLocks noChangeArrowheads="1"/>
            </p:cNvSpPr>
            <p:nvPr/>
          </p:nvSpPr>
          <p:spPr bwMode="auto">
            <a:xfrm>
              <a:off x="1419892" y="39637864"/>
              <a:ext cx="12092632" cy="674884"/>
            </a:xfrm>
            <a:prstGeom prst="rect">
              <a:avLst/>
            </a:prstGeom>
            <a:noFill/>
            <a:ln w="12700">
              <a:solidFill>
                <a:srgbClr val="1FB3B7"/>
              </a:solidFill>
              <a:miter lim="800000"/>
              <a:headEnd type="none" w="sm" len="sm"/>
              <a:tailEnd type="none" w="sm" len="sm"/>
            </a:ln>
          </p:spPr>
          <p:txBody>
            <a:bodyPr>
              <a:spAutoFit/>
            </a:bodyPr>
            <a:lstStyle/>
            <a:p>
              <a:pPr algn="just" defTabSz="762000"/>
              <a:r>
                <a:rPr lang="en-US" altLang="en-US" sz="2000" dirty="0">
                  <a:solidFill>
                    <a:schemeClr val="accent2">
                      <a:lumMod val="50000"/>
                    </a:schemeClr>
                  </a:solidFill>
                  <a:latin typeface="Arial" charset="0"/>
                  <a:cs typeface="Arial" charset="0"/>
                </a:rPr>
                <a:t>References: List your references here. </a:t>
              </a:r>
              <a:endParaRPr lang="en-GB" altLang="en-US" sz="2000" dirty="0">
                <a:solidFill>
                  <a:schemeClr val="accent2">
                    <a:lumMod val="50000"/>
                  </a:schemeClr>
                </a:solidFill>
                <a:latin typeface="Arial" charset="0"/>
                <a:cs typeface="Arial" charset="0"/>
              </a:endParaRPr>
            </a:p>
          </p:txBody>
        </p:sp>
      </p:grpSp>
      <p:sp>
        <p:nvSpPr>
          <p:cNvPr id="2096" name="Rectangle 37"/>
          <p:cNvSpPr>
            <a:spLocks noChangeArrowheads="1"/>
          </p:cNvSpPr>
          <p:nvPr/>
        </p:nvSpPr>
        <p:spPr bwMode="auto">
          <a:xfrm>
            <a:off x="1230313" y="25373013"/>
            <a:ext cx="13141325" cy="13582650"/>
          </a:xfrm>
          <a:prstGeom prst="rect">
            <a:avLst/>
          </a:prstGeom>
          <a:ln>
            <a:solidFill>
              <a:srgbClr val="1FB3B7"/>
            </a:solidFill>
            <a:headEnd type="none" w="sm" len="sm"/>
            <a:tailEnd type="none" w="sm" len="sm"/>
          </a:ln>
        </p:spPr>
        <p:style>
          <a:lnRef idx="2">
            <a:schemeClr val="accent5"/>
          </a:lnRef>
          <a:fillRef idx="1">
            <a:schemeClr val="lt1"/>
          </a:fillRef>
          <a:effectRef idx="0">
            <a:schemeClr val="accent5"/>
          </a:effectRef>
          <a:fontRef idx="minor">
            <a:schemeClr val="dk1"/>
          </a:fontRef>
        </p:style>
        <p:txBody>
          <a:bodyPr/>
          <a:lstStyle/>
          <a:p>
            <a:endParaRPr lang="nl-NL" altLang="nl-NL">
              <a:solidFill>
                <a:schemeClr val="accent2">
                  <a:lumMod val="50000"/>
                </a:schemeClr>
              </a:solidFill>
            </a:endParaRPr>
          </a:p>
        </p:txBody>
      </p:sp>
      <p:sp>
        <p:nvSpPr>
          <p:cNvPr id="2098" name="TextBox 62"/>
          <p:cNvSpPr txBox="1">
            <a:spLocks noChangeArrowheads="1"/>
          </p:cNvSpPr>
          <p:nvPr/>
        </p:nvSpPr>
        <p:spPr bwMode="auto">
          <a:xfrm>
            <a:off x="2897187" y="36173711"/>
            <a:ext cx="3897313" cy="707886"/>
          </a:xfrm>
          <a:prstGeom prst="rect">
            <a:avLst/>
          </a:prstGeom>
          <a:noFill/>
          <a:ln w="9525">
            <a:noFill/>
            <a:miter lim="800000"/>
            <a:headEnd/>
            <a:tailEnd/>
          </a:ln>
        </p:spPr>
        <p:txBody>
          <a:bodyPr>
            <a:spAutoFit/>
          </a:bodyPr>
          <a:lstStyle/>
          <a:p>
            <a:r>
              <a:rPr lang="en-US" altLang="nl-NL" sz="2000" dirty="0">
                <a:solidFill>
                  <a:schemeClr val="accent2">
                    <a:lumMod val="50000"/>
                  </a:schemeClr>
                </a:solidFill>
                <a:latin typeface="Arial" charset="0"/>
                <a:cs typeface="Arial" charset="0"/>
              </a:rPr>
              <a:t>Figure 1 – How to insert a figure (source: IWA)</a:t>
            </a:r>
            <a:endParaRPr lang="en-GB" altLang="nl-NL" sz="2000" dirty="0">
              <a:solidFill>
                <a:schemeClr val="accent2">
                  <a:lumMod val="50000"/>
                </a:schemeClr>
              </a:solidFill>
              <a:latin typeface="Arial" charset="0"/>
              <a:cs typeface="Arial" charset="0"/>
            </a:endParaRPr>
          </a:p>
        </p:txBody>
      </p:sp>
      <p:sp>
        <p:nvSpPr>
          <p:cNvPr id="2099" name="TextBox 63"/>
          <p:cNvSpPr txBox="1">
            <a:spLocks noChangeArrowheads="1"/>
          </p:cNvSpPr>
          <p:nvPr/>
        </p:nvSpPr>
        <p:spPr bwMode="auto">
          <a:xfrm>
            <a:off x="7821613" y="32089725"/>
            <a:ext cx="4484687" cy="4178300"/>
          </a:xfrm>
          <a:prstGeom prst="rect">
            <a:avLst/>
          </a:prstGeom>
          <a:noFill/>
          <a:ln w="9525">
            <a:noFill/>
            <a:miter lim="800000"/>
            <a:headEnd/>
            <a:tailEnd/>
          </a:ln>
        </p:spPr>
        <p:txBody>
          <a:bodyPr>
            <a:spAutoFit/>
          </a:bodyPr>
          <a:lstStyle/>
          <a:p>
            <a:r>
              <a:rPr lang="en-US" altLang="nl-NL" sz="2000">
                <a:solidFill>
                  <a:schemeClr val="accent2">
                    <a:lumMod val="50000"/>
                  </a:schemeClr>
                </a:solidFill>
                <a:latin typeface="Arial" charset="0"/>
                <a:cs typeface="Arial" charset="0"/>
              </a:rPr>
              <a:t>The pictures are used to show key points of the research. You should use them but avoid resolution overkill, more than 150 dpi but less than 300 dpi.</a:t>
            </a:r>
          </a:p>
          <a:p>
            <a:endParaRPr lang="en-US" altLang="nl-NL" sz="2000">
              <a:solidFill>
                <a:schemeClr val="accent2">
                  <a:lumMod val="50000"/>
                </a:schemeClr>
              </a:solidFill>
              <a:latin typeface="Arial" charset="0"/>
              <a:cs typeface="Arial" charset="0"/>
            </a:endParaRPr>
          </a:p>
          <a:p>
            <a:r>
              <a:rPr lang="en-US" altLang="nl-NL" sz="2000">
                <a:solidFill>
                  <a:schemeClr val="accent2">
                    <a:lumMod val="50000"/>
                  </a:schemeClr>
                </a:solidFill>
                <a:latin typeface="Arial" charset="0"/>
                <a:cs typeface="Arial" charset="0"/>
              </a:rPr>
              <a:t>Save photos as .jpg or png (graphs as png) and take into account that web images are usually poor resolution. </a:t>
            </a:r>
          </a:p>
          <a:p>
            <a:endParaRPr lang="en-US" altLang="nl-NL" sz="2000">
              <a:solidFill>
                <a:schemeClr val="accent2">
                  <a:lumMod val="50000"/>
                </a:schemeClr>
              </a:solidFill>
              <a:latin typeface="Arial" charset="0"/>
              <a:cs typeface="Arial" charset="0"/>
            </a:endParaRPr>
          </a:p>
          <a:p>
            <a:r>
              <a:rPr lang="en-US" altLang="nl-NL" sz="2000">
                <a:solidFill>
                  <a:schemeClr val="accent2">
                    <a:lumMod val="50000"/>
                  </a:schemeClr>
                </a:solidFill>
                <a:latin typeface="Arial" charset="0"/>
                <a:cs typeface="Arial" charset="0"/>
              </a:rPr>
              <a:t>If the picture is not yours, acknowledge the intellectual property of it.</a:t>
            </a:r>
            <a:endParaRPr lang="en-GB" altLang="nl-NL" sz="2000">
              <a:solidFill>
                <a:schemeClr val="accent2">
                  <a:lumMod val="50000"/>
                </a:schemeClr>
              </a:solidFill>
              <a:latin typeface="Arial" charset="0"/>
              <a:cs typeface="Arial" charset="0"/>
            </a:endParaRPr>
          </a:p>
        </p:txBody>
      </p:sp>
      <p:sp>
        <p:nvSpPr>
          <p:cNvPr id="2100" name="Rectangle 66"/>
          <p:cNvSpPr>
            <a:spLocks noChangeArrowheads="1"/>
          </p:cNvSpPr>
          <p:nvPr/>
        </p:nvSpPr>
        <p:spPr bwMode="auto">
          <a:xfrm>
            <a:off x="1241425" y="25385713"/>
            <a:ext cx="13157200" cy="923925"/>
          </a:xfrm>
          <a:prstGeom prst="rect">
            <a:avLst/>
          </a:prstGeom>
          <a:solidFill>
            <a:srgbClr val="1FB3B7"/>
          </a:solidFill>
          <a:ln>
            <a:headEnd/>
            <a:tailEnd/>
          </a:ln>
        </p:spPr>
        <p:style>
          <a:lnRef idx="2">
            <a:schemeClr val="accent5"/>
          </a:lnRef>
          <a:fillRef idx="1">
            <a:schemeClr val="lt1"/>
          </a:fillRef>
          <a:effectRef idx="0">
            <a:schemeClr val="accent5"/>
          </a:effectRef>
          <a:fontRef idx="minor">
            <a:schemeClr val="dk1"/>
          </a:fontRef>
        </p:style>
        <p:txBody>
          <a:bodyPr>
            <a:spAutoFit/>
          </a:bodyPr>
          <a:lstStyle/>
          <a:p>
            <a:pPr algn="ctr"/>
            <a:r>
              <a:rPr lang="en-US" altLang="nl-NL" sz="5400" b="1">
                <a:solidFill>
                  <a:schemeClr val="accent2">
                    <a:lumMod val="50000"/>
                  </a:schemeClr>
                </a:solidFill>
                <a:latin typeface="Arial" charset="0"/>
                <a:cs typeface="Arial" charset="0"/>
              </a:rPr>
              <a:t>RESULTS</a:t>
            </a:r>
            <a:endParaRPr lang="en-GB" altLang="nl-NL" sz="5400" b="1">
              <a:solidFill>
                <a:schemeClr val="accent2">
                  <a:lumMod val="50000"/>
                </a:schemeClr>
              </a:solidFill>
              <a:latin typeface="Arial" charset="0"/>
              <a:cs typeface="Arial" charset="0"/>
            </a:endParaRPr>
          </a:p>
        </p:txBody>
      </p:sp>
      <p:sp>
        <p:nvSpPr>
          <p:cNvPr id="2101" name="Text Box 627"/>
          <p:cNvSpPr txBox="1">
            <a:spLocks noChangeArrowheads="1"/>
          </p:cNvSpPr>
          <p:nvPr/>
        </p:nvSpPr>
        <p:spPr bwMode="auto">
          <a:xfrm>
            <a:off x="1846263" y="26647775"/>
            <a:ext cx="11909425" cy="2677656"/>
          </a:xfrm>
          <a:prstGeom prst="rect">
            <a:avLst/>
          </a:prstGeom>
          <a:noFill/>
          <a:ln w="12700">
            <a:noFill/>
            <a:miter lim="800000"/>
            <a:headEnd type="none" w="sm" len="sm"/>
            <a:tailEnd type="none" w="sm" len="sm"/>
          </a:ln>
        </p:spPr>
        <p:txBody>
          <a:bodyPr>
            <a:spAutoFit/>
          </a:bodyPr>
          <a:lstStyle/>
          <a:p>
            <a:pPr algn="just" defTabSz="762000"/>
            <a:r>
              <a:rPr lang="en-GB" altLang="en-US" dirty="0">
                <a:solidFill>
                  <a:schemeClr val="accent2">
                    <a:lumMod val="50000"/>
                  </a:schemeClr>
                </a:solidFill>
                <a:latin typeface="Arial" charset="0"/>
                <a:cs typeface="Arial" charset="0"/>
              </a:rPr>
              <a:t>Fill with text. Fill with text. Fill with text. Fill with text. Fill with text. Fill with text. Fill with text. Fill with text. Fill with text. Fill with text. Fill with text. Fill with text. Fill with text. </a:t>
            </a:r>
          </a:p>
          <a:p>
            <a:pPr algn="just" defTabSz="762000"/>
            <a:endParaRPr lang="en-GB" altLang="en-US" dirty="0">
              <a:solidFill>
                <a:schemeClr val="accent2">
                  <a:lumMod val="50000"/>
                </a:schemeClr>
              </a:solidFill>
              <a:latin typeface="Arial" charset="0"/>
              <a:cs typeface="Arial" charset="0"/>
            </a:endParaRPr>
          </a:p>
          <a:p>
            <a:pPr algn="just" defTabSz="762000"/>
            <a:r>
              <a:rPr lang="en-GB" altLang="en-US" dirty="0">
                <a:solidFill>
                  <a:schemeClr val="accent2">
                    <a:lumMod val="50000"/>
                  </a:schemeClr>
                </a:solidFill>
                <a:latin typeface="Arial" charset="0"/>
                <a:cs typeface="Arial" charset="0"/>
              </a:rPr>
              <a:t>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a:t>
            </a:r>
          </a:p>
        </p:txBody>
      </p:sp>
      <p:sp>
        <p:nvSpPr>
          <p:cNvPr id="2102" name="TextBox 13"/>
          <p:cNvSpPr txBox="1">
            <a:spLocks noChangeArrowheads="1"/>
          </p:cNvSpPr>
          <p:nvPr/>
        </p:nvSpPr>
        <p:spPr bwMode="auto">
          <a:xfrm>
            <a:off x="22093883" y="44167800"/>
            <a:ext cx="6997600" cy="831850"/>
          </a:xfrm>
          <a:prstGeom prst="rect">
            <a:avLst/>
          </a:prstGeom>
          <a:noFill/>
          <a:ln w="9525">
            <a:noFill/>
            <a:miter lim="800000"/>
            <a:headEnd/>
            <a:tailEnd/>
          </a:ln>
        </p:spPr>
        <p:txBody>
          <a:bodyPr wrap="square">
            <a:spAutoFit/>
          </a:bodyPr>
          <a:lstStyle/>
          <a:p>
            <a:r>
              <a:rPr lang="en-US" altLang="nl-NL" sz="4800" dirty="0">
                <a:solidFill>
                  <a:schemeClr val="accent2">
                    <a:lumMod val="50000"/>
                  </a:schemeClr>
                </a:solidFill>
                <a:latin typeface="Arial" charset="0"/>
                <a:ea typeface="ＭＳ Ｐゴシック" charset="-128"/>
                <a:cs typeface="Arial" charset="0"/>
              </a:rPr>
              <a:t>Dead Sea, Jordan 2023</a:t>
            </a:r>
            <a:endParaRPr lang="en-GB" altLang="nl-NL" sz="4800" dirty="0">
              <a:solidFill>
                <a:schemeClr val="accent2">
                  <a:lumMod val="50000"/>
                </a:schemeClr>
              </a:solidFill>
              <a:latin typeface="Arial" charset="0"/>
              <a:ea typeface="ＭＳ Ｐゴシック" charset="-128"/>
              <a:cs typeface="Arial" charset="0"/>
            </a:endParaRPr>
          </a:p>
        </p:txBody>
      </p:sp>
      <p:sp>
        <p:nvSpPr>
          <p:cNvPr id="2105" name="Rectangle 9"/>
          <p:cNvSpPr>
            <a:spLocks noChangeArrowheads="1"/>
          </p:cNvSpPr>
          <p:nvPr/>
        </p:nvSpPr>
        <p:spPr bwMode="auto">
          <a:xfrm>
            <a:off x="1728788" y="8174949"/>
            <a:ext cx="26844625" cy="1939635"/>
          </a:xfrm>
          <a:prstGeom prst="rect">
            <a:avLst/>
          </a:prstGeom>
          <a:noFill/>
          <a:ln w="9525">
            <a:noFill/>
            <a:miter lim="800000"/>
            <a:headEnd/>
            <a:tailEnd/>
          </a:ln>
        </p:spPr>
        <p:txBody>
          <a:bodyPr lIns="92075" tIns="46038" rIns="92075" bIns="46038">
            <a:spAutoFit/>
          </a:bodyPr>
          <a:lstStyle/>
          <a:p>
            <a:pPr defTabSz="762000"/>
            <a:r>
              <a:rPr lang="en-US" altLang="nl-NL" dirty="0">
                <a:solidFill>
                  <a:schemeClr val="accent2">
                    <a:lumMod val="50000"/>
                  </a:schemeClr>
                </a:solidFill>
                <a:latin typeface="Arial" charset="0"/>
                <a:cs typeface="Arial" charset="0"/>
              </a:rPr>
              <a:t>Sample Layout for 80x120 cm poster: Keep it simple,</a:t>
            </a:r>
            <a:endParaRPr lang="en-GB" altLang="nl-NL" dirty="0">
              <a:solidFill>
                <a:schemeClr val="accent2">
                  <a:lumMod val="50000"/>
                </a:schemeClr>
              </a:solidFill>
              <a:latin typeface="Arial" charset="0"/>
              <a:cs typeface="Arial" charset="0"/>
            </a:endParaRPr>
          </a:p>
          <a:p>
            <a:pPr defTabSz="762000"/>
            <a:r>
              <a:rPr lang="en-GB" altLang="en-US" dirty="0">
                <a:solidFill>
                  <a:schemeClr val="accent2">
                    <a:lumMod val="50000"/>
                  </a:schemeClr>
                </a:solidFill>
                <a:latin typeface="Arial" charset="0"/>
                <a:cs typeface="Arial" charset="0"/>
              </a:rPr>
              <a:t>This example is to demonstrate the layout of an example poster for presentation at the WMAL2017. </a:t>
            </a:r>
            <a:r>
              <a:rPr lang="en-AU" altLang="en-US" dirty="0">
                <a:solidFill>
                  <a:schemeClr val="accent2">
                    <a:lumMod val="50000"/>
                  </a:schemeClr>
                </a:solidFill>
                <a:latin typeface="Arial" charset="0"/>
                <a:cs typeface="Arial" charset="0"/>
              </a:rPr>
              <a:t>The purpose of a poster paper presentation is to promote informal discussion. It is a graphic display of a written manuscript. The poster presentation stands by itself as a summary of research and usually contains an overview of research objectives, experimental methods, materials, results and a discussion. Often, in poster presentations, a clear message in less words is more effective. </a:t>
            </a:r>
          </a:p>
          <a:p>
            <a:pPr defTabSz="762000"/>
            <a:endParaRPr lang="en-AU" altLang="en-US" dirty="0">
              <a:solidFill>
                <a:schemeClr val="accent2">
                  <a:lumMod val="50000"/>
                </a:schemeClr>
              </a:solidFill>
              <a:latin typeface="Arial" charset="0"/>
              <a:cs typeface="Arial" charset="0"/>
            </a:endParaRPr>
          </a:p>
        </p:txBody>
      </p:sp>
      <p:pic>
        <p:nvPicPr>
          <p:cNvPr id="2107" name="Picture 71"/>
          <p:cNvPicPr>
            <a:picLocks noChangeAspect="1" noChangeArrowheads="1"/>
          </p:cNvPicPr>
          <p:nvPr/>
        </p:nvPicPr>
        <p:blipFill>
          <a:blip r:embed="rId3" cstate="print"/>
          <a:srcRect/>
          <a:stretch>
            <a:fillRect/>
          </a:stretch>
        </p:blipFill>
        <p:spPr bwMode="auto">
          <a:xfrm>
            <a:off x="4989513" y="29845000"/>
            <a:ext cx="5632450" cy="993775"/>
          </a:xfrm>
          <a:prstGeom prst="rect">
            <a:avLst/>
          </a:prstGeom>
          <a:noFill/>
          <a:ln w="12700">
            <a:noFill/>
            <a:miter lim="800000"/>
            <a:headEnd type="none" w="sm" len="sm"/>
            <a:tailEnd type="none" w="sm" len="sm"/>
          </a:ln>
          <a:effectLst/>
        </p:spPr>
      </p:pic>
      <p:graphicFrame>
        <p:nvGraphicFramePr>
          <p:cNvPr id="50" name="Chart 49"/>
          <p:cNvGraphicFramePr>
            <a:graphicFrameLocks/>
          </p:cNvGraphicFramePr>
          <p:nvPr>
            <p:extLst>
              <p:ext uri="{D42A27DB-BD31-4B8C-83A1-F6EECF244321}">
                <p14:modId xmlns:p14="http://schemas.microsoft.com/office/powerpoint/2010/main" val="1448229722"/>
              </p:ext>
            </p:extLst>
          </p:nvPr>
        </p:nvGraphicFramePr>
        <p:xfrm>
          <a:off x="20737512" y="23194177"/>
          <a:ext cx="6529547" cy="4248553"/>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4544" y="32115819"/>
            <a:ext cx="5503713" cy="3850379"/>
          </a:xfrm>
          <a:prstGeom prst="rect">
            <a:avLst/>
          </a:prstGeom>
        </p:spPr>
      </p:pic>
      <p:sp>
        <p:nvSpPr>
          <p:cNvPr id="2" name="Round Diagonal Corner Rectangle 1"/>
          <p:cNvSpPr/>
          <p:nvPr/>
        </p:nvSpPr>
        <p:spPr bwMode="auto">
          <a:xfrm>
            <a:off x="1241425" y="964517"/>
            <a:ext cx="27857450" cy="2597756"/>
          </a:xfrm>
          <a:prstGeom prst="round2Diag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5400" b="1" dirty="0">
                <a:solidFill>
                  <a:srgbClr val="0070C0"/>
                </a:solidFill>
              </a:rPr>
              <a:t>DESERT TECHNOLOGY XV (DT XV)</a:t>
            </a:r>
            <a:endParaRPr lang="en-US" sz="5400" dirty="0">
              <a:solidFill>
                <a:srgbClr val="0070C0"/>
              </a:solidFill>
            </a:endParaRPr>
          </a:p>
          <a:p>
            <a:pPr algn="ctr"/>
            <a:r>
              <a:rPr lang="en-US" sz="5400" b="1" dirty="0">
                <a:solidFill>
                  <a:srgbClr val="0070C0"/>
                </a:solidFill>
              </a:rPr>
              <a:t> INTERNATIONAL CONFERENCE ON ARID LAND</a:t>
            </a:r>
            <a:endParaRPr lang="en-US" sz="5400" dirty="0">
              <a:solidFill>
                <a:srgbClr val="0070C0"/>
              </a:solidFill>
            </a:endParaRPr>
          </a:p>
          <a:p>
            <a:pPr algn="ctr"/>
            <a:r>
              <a:rPr lang="en-US" sz="5400" b="1" dirty="0">
                <a:solidFill>
                  <a:srgbClr val="0070C0"/>
                </a:solidFill>
              </a:rPr>
              <a:t>3-6 June 2023, Dead Sea, Jordan.</a:t>
            </a:r>
            <a:endParaRPr lang="en-US" sz="5400" dirty="0">
              <a:solidFill>
                <a:srgbClr val="0070C0"/>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5400" b="0" i="0" u="none" strike="noStrike" cap="none" normalizeH="0" baseline="0" dirty="0">
              <a:ln>
                <a:noFill/>
              </a:ln>
              <a:solidFill>
                <a:schemeClr val="tx1"/>
              </a:solidFill>
              <a:effectLst/>
              <a:latin typeface="Times New Roman" pitchFamily="18" charset="0"/>
            </a:endParaRPr>
          </a:p>
        </p:txBody>
      </p:sp>
      <p:pic>
        <p:nvPicPr>
          <p:cNvPr id="48" name="Picture 47" descr="G:\IPDRE USB\SWIEM\SWIEM logo.png"/>
          <p:cNvPicPr/>
          <p:nvPr/>
        </p:nvPicPr>
        <p:blipFill>
          <a:blip r:embed="rId6">
            <a:extLst>
              <a:ext uri="{28A0092B-C50C-407E-A947-70E740481C1C}">
                <a14:useLocalDpi xmlns:a14="http://schemas.microsoft.com/office/drawing/2010/main" val="0"/>
              </a:ext>
            </a:extLst>
          </a:blip>
          <a:srcRect/>
          <a:stretch>
            <a:fillRect/>
          </a:stretch>
        </p:blipFill>
        <p:spPr bwMode="auto">
          <a:xfrm>
            <a:off x="23453725" y="945951"/>
            <a:ext cx="5699125" cy="2948118"/>
          </a:xfrm>
          <a:prstGeom prst="ellipse">
            <a:avLst/>
          </a:prstGeom>
          <a:ln>
            <a:noFill/>
          </a:ln>
          <a:effectLst>
            <a:softEdge rad="112500"/>
          </a:effectLst>
        </p:spPr>
      </p:pic>
    </p:spTree>
  </p:cSld>
  <p:clrMapOvr>
    <a:masterClrMapping/>
  </p:clrMapOvr>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FFFFFF"/>
      </a:lt2>
      <a:accent1>
        <a:srgbClr val="414646"/>
      </a:accent1>
      <a:accent2>
        <a:srgbClr val="00AEEF"/>
      </a:accent2>
      <a:accent3>
        <a:srgbClr val="FFFFFF"/>
      </a:accent3>
      <a:accent4>
        <a:srgbClr val="000000"/>
      </a:accent4>
      <a:accent5>
        <a:srgbClr val="AAE2CA"/>
      </a:accent5>
      <a:accent6>
        <a:srgbClr val="00AEEF"/>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42ACD874277D488132A39973658B69" ma:contentTypeVersion="0" ma:contentTypeDescription="Create a new document." ma:contentTypeScope="" ma:versionID="0de7437ac3f2eddc4074bfdc8bd63312">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534519-4DCA-40D8-8675-DCE35CBFD9F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2AE915F-C060-4F10-B149-A53A12C513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9245529-3F8E-45EF-B4AF-45B7B48D79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4312</TotalTime>
  <Words>929</Words>
  <Application>Microsoft Office PowerPoint</Application>
  <PresentationFormat>Custom</PresentationFormat>
  <Paragraphs>73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WWAC2016 Poster Template</dc:title>
  <dc:creator>JMarques</dc:creator>
  <cp:lastModifiedBy>Majed</cp:lastModifiedBy>
  <cp:revision>159</cp:revision>
  <cp:lastPrinted>2015-07-13T04:28:29Z</cp:lastPrinted>
  <dcterms:created xsi:type="dcterms:W3CDTF">1998-03-23T12:07:48Z</dcterms:created>
  <dcterms:modified xsi:type="dcterms:W3CDTF">2022-08-29T05:01:18Z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0x0101002442ACD874277D488132A39973658B69</vt:lpwstr>
  </property>
</Properties>
</file>